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28"/>
    <p:sldMasterId id="2147483666" r:id="rId129"/>
    <p:sldMasterId id="2147483690" r:id="rId130"/>
    <p:sldMasterId id="2147483701" r:id="rId131"/>
    <p:sldMasterId id="2147483710" r:id="rId132"/>
  </p:sldMasterIdLst>
  <p:notesMasterIdLst>
    <p:notesMasterId r:id="rId164"/>
  </p:notesMasterIdLst>
  <p:sldIdLst>
    <p:sldId id="2145705702" r:id="rId133"/>
    <p:sldId id="2145705703" r:id="rId134"/>
    <p:sldId id="2147483591" r:id="rId135"/>
    <p:sldId id="256" r:id="rId136"/>
    <p:sldId id="257" r:id="rId137"/>
    <p:sldId id="271" r:id="rId138"/>
    <p:sldId id="272" r:id="rId139"/>
    <p:sldId id="258" r:id="rId140"/>
    <p:sldId id="273" r:id="rId141"/>
    <p:sldId id="277" r:id="rId142"/>
    <p:sldId id="259" r:id="rId143"/>
    <p:sldId id="260" r:id="rId144"/>
    <p:sldId id="278" r:id="rId145"/>
    <p:sldId id="261" r:id="rId146"/>
    <p:sldId id="268" r:id="rId147"/>
    <p:sldId id="269" r:id="rId148"/>
    <p:sldId id="270" r:id="rId149"/>
    <p:sldId id="263" r:id="rId150"/>
    <p:sldId id="279" r:id="rId151"/>
    <p:sldId id="262" r:id="rId152"/>
    <p:sldId id="264" r:id="rId153"/>
    <p:sldId id="265" r:id="rId154"/>
    <p:sldId id="266" r:id="rId155"/>
    <p:sldId id="274" r:id="rId156"/>
    <p:sldId id="275" r:id="rId157"/>
    <p:sldId id="276" r:id="rId158"/>
    <p:sldId id="2147483592" r:id="rId159"/>
    <p:sldId id="2147483593" r:id="rId160"/>
    <p:sldId id="2147483595" r:id="rId161"/>
    <p:sldId id="2145705705" r:id="rId162"/>
    <p:sldId id="2147483594" r:id="rId163"/>
  </p:sldIdLst>
  <p:sldSz cx="12192000" cy="6858000"/>
  <p:notesSz cx="6858000" cy="9144000"/>
  <p:custDataLst>
    <p:custData r:id="rId122"/>
    <p:custData r:id="rId5"/>
    <p:custData r:id="rId55"/>
    <p:custData r:id="rId109"/>
    <p:custData r:id="rId89"/>
    <p:custData r:id="rId78"/>
    <p:custData r:id="rId54"/>
    <p:custData r:id="rId100"/>
    <p:custData r:id="rId84"/>
    <p:custData r:id="rId16"/>
    <p:custData r:id="rId26"/>
    <p:custData r:id="rId37"/>
    <p:custData r:id="rId67"/>
    <p:custData r:id="rId123"/>
    <p:custData r:id="rId38"/>
  </p:custDataLst>
  <p:defaultTextStyle>
    <a:defPPr>
      <a:defRPr lang="de-DE"/>
    </a:defPPr>
    <a:lvl1pPr algn="l" rtl="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1pPr>
    <a:lvl2pPr marL="457200" algn="l" rtl="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2pPr>
    <a:lvl3pPr marL="914400" algn="l" rtl="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3pPr>
    <a:lvl4pPr marL="1371600" algn="l" rtl="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4pPr>
    <a:lvl5pPr marL="1828800" algn="l" rtl="0">
      <a:spcBef>
        <a:spcPts val="0"/>
      </a:spcBef>
      <a:spcAft>
        <a:spcPts val="0"/>
      </a:spcAft>
      <a:defRPr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>
      <a:defRPr>
        <a:solidFill>
          <a:schemeClr val="tx1"/>
        </a:solidFill>
        <a:latin typeface="Calibri"/>
        <a:ea typeface="+mn-ea"/>
        <a:cs typeface="+mn-cs"/>
      </a:defRPr>
    </a:lvl6pPr>
    <a:lvl7pPr marL="2743200" algn="l" defTabSz="914400" rtl="0">
      <a:defRPr>
        <a:solidFill>
          <a:schemeClr val="tx1"/>
        </a:solidFill>
        <a:latin typeface="Calibri"/>
        <a:ea typeface="+mn-ea"/>
        <a:cs typeface="+mn-cs"/>
      </a:defRPr>
    </a:lvl7pPr>
    <a:lvl8pPr marL="3200400" algn="l" defTabSz="914400" rtl="0">
      <a:defRPr>
        <a:solidFill>
          <a:schemeClr val="tx1"/>
        </a:solidFill>
        <a:latin typeface="Calibri"/>
        <a:ea typeface="+mn-ea"/>
        <a:cs typeface="+mn-cs"/>
      </a:defRPr>
    </a:lvl8pPr>
    <a:lvl9pPr marL="3657600" algn="l" defTabSz="914400" rtl="0">
      <a:defRPr>
        <a:solidFill>
          <a:schemeClr val="tx1"/>
        </a:solidFill>
        <a:latin typeface="Calibri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48000CF-E17E-48BE-895E-B23A349073FC}" v="16" dt="2026-06-08T14:09:28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05"/>
    <p:restoredTop sz="94704"/>
  </p:normalViewPr>
  <p:slideViewPr>
    <p:cSldViewPr snapToGrid="0">
      <p:cViewPr varScale="1">
        <p:scale>
          <a:sx n="83" d="100"/>
          <a:sy n="83" d="100"/>
        </p:scale>
        <p:origin x="135" y="4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slide" Target="slides/slide6.xml"/><Relationship Id="rId159" Type="http://schemas.openxmlformats.org/officeDocument/2006/relationships/slide" Target="slides/slide27.xml"/><Relationship Id="rId170" Type="http://schemas.microsoft.com/office/2015/10/relationships/revisionInfo" Target="revisionInfo.xml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slideMaster" Target="slideMasters/slideMaster1.xml"/><Relationship Id="rId149" Type="http://schemas.openxmlformats.org/officeDocument/2006/relationships/slide" Target="slides/slide17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slide" Target="slides/slide28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slide" Target="slides/slide7.xml"/><Relationship Id="rId85" Type="http://schemas.openxmlformats.org/officeDocument/2006/relationships/customXml" Target="../customXml/item85.xml"/><Relationship Id="rId150" Type="http://schemas.openxmlformats.org/officeDocument/2006/relationships/slide" Target="slides/slide18.xml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slideMaster" Target="slideMasters/slideMaster2.xml"/><Relationship Id="rId54" Type="http://schemas.openxmlformats.org/officeDocument/2006/relationships/customXml" Target="../customXml/item54.xml"/><Relationship Id="rId70" Type="http://schemas.openxmlformats.org/officeDocument/2006/relationships/customXml" Target="../customXml/item70.xml"/><Relationship Id="rId75" Type="http://schemas.openxmlformats.org/officeDocument/2006/relationships/customXml" Target="../customXml/item75.xml"/><Relationship Id="rId91" Type="http://schemas.openxmlformats.org/officeDocument/2006/relationships/customXml" Target="../customXml/item91.xml"/><Relationship Id="rId96" Type="http://schemas.openxmlformats.org/officeDocument/2006/relationships/customXml" Target="../customXml/item96.xml"/><Relationship Id="rId140" Type="http://schemas.openxmlformats.org/officeDocument/2006/relationships/slide" Target="slides/slide8.xml"/><Relationship Id="rId145" Type="http://schemas.openxmlformats.org/officeDocument/2006/relationships/slide" Target="slides/slide13.xml"/><Relationship Id="rId161" Type="http://schemas.openxmlformats.org/officeDocument/2006/relationships/slide" Target="slides/slide29.xml"/><Relationship Id="rId16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0" Type="http://schemas.openxmlformats.org/officeDocument/2006/relationships/customXml" Target="../customXml/item60.xml"/><Relationship Id="rId65" Type="http://schemas.openxmlformats.org/officeDocument/2006/relationships/customXml" Target="../customXml/item65.xml"/><Relationship Id="rId81" Type="http://schemas.openxmlformats.org/officeDocument/2006/relationships/customXml" Target="../customXml/item81.xml"/><Relationship Id="rId86" Type="http://schemas.openxmlformats.org/officeDocument/2006/relationships/customXml" Target="../customXml/item86.xml"/><Relationship Id="rId130" Type="http://schemas.openxmlformats.org/officeDocument/2006/relationships/slideMaster" Target="slideMasters/slideMaster3.xml"/><Relationship Id="rId135" Type="http://schemas.openxmlformats.org/officeDocument/2006/relationships/slide" Target="slides/slide3.xml"/><Relationship Id="rId151" Type="http://schemas.openxmlformats.org/officeDocument/2006/relationships/slide" Target="slides/slide19.xml"/><Relationship Id="rId156" Type="http://schemas.openxmlformats.org/officeDocument/2006/relationships/slide" Target="slides/slide24.xml"/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0" Type="http://schemas.openxmlformats.org/officeDocument/2006/relationships/customXml" Target="../customXml/item50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04" Type="http://schemas.openxmlformats.org/officeDocument/2006/relationships/customXml" Target="../customXml/item104.xml"/><Relationship Id="rId120" Type="http://schemas.openxmlformats.org/officeDocument/2006/relationships/customXml" Target="../customXml/item120.xml"/><Relationship Id="rId125" Type="http://schemas.openxmlformats.org/officeDocument/2006/relationships/customXml" Target="../customXml/item125.xml"/><Relationship Id="rId141" Type="http://schemas.openxmlformats.org/officeDocument/2006/relationships/slide" Target="slides/slide9.xml"/><Relationship Id="rId146" Type="http://schemas.openxmlformats.org/officeDocument/2006/relationships/slide" Target="slides/slide14.xml"/><Relationship Id="rId167" Type="http://schemas.openxmlformats.org/officeDocument/2006/relationships/theme" Target="theme/theme1.xml"/><Relationship Id="rId7" Type="http://schemas.openxmlformats.org/officeDocument/2006/relationships/customXml" Target="../customXml/item7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162" Type="http://schemas.openxmlformats.org/officeDocument/2006/relationships/slide" Target="slides/slide30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24" Type="http://schemas.openxmlformats.org/officeDocument/2006/relationships/customXml" Target="../customXml/item24.xml"/><Relationship Id="rId40" Type="http://schemas.openxmlformats.org/officeDocument/2006/relationships/customXml" Target="../customXml/item40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15" Type="http://schemas.openxmlformats.org/officeDocument/2006/relationships/customXml" Target="../customXml/item115.xml"/><Relationship Id="rId131" Type="http://schemas.openxmlformats.org/officeDocument/2006/relationships/slideMaster" Target="slideMasters/slideMaster4.xml"/><Relationship Id="rId136" Type="http://schemas.openxmlformats.org/officeDocument/2006/relationships/slide" Target="slides/slide4.xml"/><Relationship Id="rId157" Type="http://schemas.openxmlformats.org/officeDocument/2006/relationships/slide" Target="slides/slide25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slide" Target="slides/slide20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slide" Target="slides/slide15.xml"/><Relationship Id="rId168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slide" Target="slides/slide10.xml"/><Relationship Id="rId163" Type="http://schemas.openxmlformats.org/officeDocument/2006/relationships/slide" Target="slides/slide31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slide" Target="slides/slide5.xml"/><Relationship Id="rId158" Type="http://schemas.openxmlformats.org/officeDocument/2006/relationships/slide" Target="slides/slide26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slideMaster" Target="slideMasters/slideMaster5.xml"/><Relationship Id="rId153" Type="http://schemas.openxmlformats.org/officeDocument/2006/relationships/slide" Target="slides/slide21.xml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slide" Target="slides/slide11.xml"/><Relationship Id="rId148" Type="http://schemas.openxmlformats.org/officeDocument/2006/relationships/slide" Target="slides/slide16.xml"/><Relationship Id="rId164" Type="http://schemas.openxmlformats.org/officeDocument/2006/relationships/notesMaster" Target="notesMasters/notesMaster1.xml"/><Relationship Id="rId16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slide" Target="slides/slide1.xml"/><Relationship Id="rId154" Type="http://schemas.openxmlformats.org/officeDocument/2006/relationships/slide" Target="slides/slide22.xml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slide" Target="slides/slide12.xml"/><Relationship Id="rId90" Type="http://schemas.openxmlformats.org/officeDocument/2006/relationships/customXml" Target="../customXml/item90.xml"/><Relationship Id="rId165" Type="http://schemas.openxmlformats.org/officeDocument/2006/relationships/presProps" Target="presProp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slide" Target="slides/slide2.xml"/><Relationship Id="rId80" Type="http://schemas.openxmlformats.org/officeDocument/2006/relationships/customXml" Target="../customXml/item80.xml"/><Relationship Id="rId155" Type="http://schemas.openxmlformats.org/officeDocument/2006/relationships/slide" Target="slides/slide23.xml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Ballmer" userId="83966955-9e53-4695-86ed-77d89ba62efd" providerId="ADAL" clId="{FF9C889F-6C27-4C5A-9790-B16B4727E283}"/>
    <pc:docChg chg="undo custSel addSld delSld modSld delMainMaster">
      <pc:chgData name="Michelle Ballmer" userId="83966955-9e53-4695-86ed-77d89ba62efd" providerId="ADAL" clId="{FF9C889F-6C27-4C5A-9790-B16B4727E283}" dt="2026-06-08T14:09:28.972" v="83"/>
      <pc:docMkLst>
        <pc:docMk/>
      </pc:docMkLst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30004077" sldId="258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2522285398" sldId="272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260403803" sldId="273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761642338" sldId="275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203627710" sldId="277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659164556" sldId="294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503789877" sldId="624"/>
        </pc:sldMkLst>
      </pc:sldChg>
      <pc:sldChg chg="modSp del mod">
        <pc:chgData name="Michelle Ballmer" userId="83966955-9e53-4695-86ed-77d89ba62efd" providerId="ADAL" clId="{FF9C889F-6C27-4C5A-9790-B16B4727E283}" dt="2026-06-08T07:15:40.606" v="44" actId="47"/>
        <pc:sldMkLst>
          <pc:docMk/>
          <pc:sldMk cId="4157663590" sldId="1331"/>
        </pc:sldMkLst>
        <pc:spChg chg="mod">
          <ac:chgData name="Michelle Ballmer" userId="83966955-9e53-4695-86ed-77d89ba62efd" providerId="ADAL" clId="{FF9C889F-6C27-4C5A-9790-B16B4727E283}" dt="2026-06-08T07:13:35.735" v="26" actId="14100"/>
          <ac:spMkLst>
            <pc:docMk/>
            <pc:sldMk cId="4157663590" sldId="1331"/>
            <ac:spMk id="2" creationId="{24B3D9EA-B78A-74A0-9B00-B741CA141794}"/>
          </ac:spMkLst>
        </pc:spChg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602391157" sldId="2511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756826240" sldId="2809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555052818" sldId="2145705695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2379280129" sldId="2145705701"/>
        </pc:sldMkLst>
      </pc:sldChg>
      <pc:sldChg chg="modSp mod">
        <pc:chgData name="Michelle Ballmer" userId="83966955-9e53-4695-86ed-77d89ba62efd" providerId="ADAL" clId="{FF9C889F-6C27-4C5A-9790-B16B4727E283}" dt="2026-06-08T07:08:32.634" v="9" actId="20577"/>
        <pc:sldMkLst>
          <pc:docMk/>
          <pc:sldMk cId="2565606456" sldId="2145705702"/>
        </pc:sldMkLst>
        <pc:spChg chg="mod">
          <ac:chgData name="Michelle Ballmer" userId="83966955-9e53-4695-86ed-77d89ba62efd" providerId="ADAL" clId="{FF9C889F-6C27-4C5A-9790-B16B4727E283}" dt="2026-06-08T07:08:32.634" v="9" actId="20577"/>
          <ac:spMkLst>
            <pc:docMk/>
            <pc:sldMk cId="2565606456" sldId="2145705702"/>
            <ac:spMk id="12" creationId="{071C00CF-CBB2-2F6C-2A64-9D1D330966C6}"/>
          </ac:spMkLst>
        </pc:spChg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519165739" sldId="2145705708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845386609" sldId="2145705709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176298718" sldId="2145705710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743746650" sldId="2145705711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961461649" sldId="2145705712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875213137" sldId="2145705713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3454538304" sldId="2145705714"/>
        </pc:sldMkLst>
      </pc:sldChg>
      <pc:sldChg chg="modSp add mod">
        <pc:chgData name="Michelle Ballmer" userId="83966955-9e53-4695-86ed-77d89ba62efd" providerId="ADAL" clId="{FF9C889F-6C27-4C5A-9790-B16B4727E283}" dt="2026-06-08T07:15:38.625" v="43"/>
        <pc:sldMkLst>
          <pc:docMk/>
          <pc:sldMk cId="0" sldId="2147483591"/>
        </pc:sldMkLst>
        <pc:spChg chg="mod">
          <ac:chgData name="Michelle Ballmer" userId="83966955-9e53-4695-86ed-77d89ba62efd" providerId="ADAL" clId="{FF9C889F-6C27-4C5A-9790-B16B4727E283}" dt="2026-06-08T07:15:38.625" v="43"/>
          <ac:spMkLst>
            <pc:docMk/>
            <pc:sldMk cId="0" sldId="2147483591"/>
            <ac:spMk id="216" creationId="{00000000-0000-0000-0000-000000000000}"/>
          </ac:spMkLst>
        </pc:spChg>
      </pc:sldChg>
      <pc:sldChg chg="add">
        <pc:chgData name="Michelle Ballmer" userId="83966955-9e53-4695-86ed-77d89ba62efd" providerId="ADAL" clId="{FF9C889F-6C27-4C5A-9790-B16B4727E283}" dt="2026-06-08T07:13:21.858" v="24"/>
        <pc:sldMkLst>
          <pc:docMk/>
          <pc:sldMk cId="0" sldId="2147483593"/>
        </pc:sldMkLst>
      </pc:sldChg>
      <pc:sldChg chg="del">
        <pc:chgData name="Michelle Ballmer" userId="83966955-9e53-4695-86ed-77d89ba62efd" providerId="ADAL" clId="{FF9C889F-6C27-4C5A-9790-B16B4727E283}" dt="2026-06-08T07:10:57.970" v="22" actId="2696"/>
        <pc:sldMkLst>
          <pc:docMk/>
          <pc:sldMk cId="301074143" sldId="2147483595"/>
        </pc:sldMkLst>
      </pc:sldChg>
      <pc:sldChg chg="modSp add mod">
        <pc:chgData name="Michelle Ballmer" userId="83966955-9e53-4695-86ed-77d89ba62efd" providerId="ADAL" clId="{FF9C889F-6C27-4C5A-9790-B16B4727E283}" dt="2026-06-08T14:09:28.972" v="83"/>
        <pc:sldMkLst>
          <pc:docMk/>
          <pc:sldMk cId="2607908144" sldId="2147483595"/>
        </pc:sldMkLst>
        <pc:spChg chg="mod">
          <ac:chgData name="Michelle Ballmer" userId="83966955-9e53-4695-86ed-77d89ba62efd" providerId="ADAL" clId="{FF9C889F-6C27-4C5A-9790-B16B4727E283}" dt="2026-06-08T07:16:13.058" v="52" actId="20577"/>
          <ac:spMkLst>
            <pc:docMk/>
            <pc:sldMk cId="2607908144" sldId="2147483595"/>
            <ac:spMk id="6" creationId="{2306C71A-A9B5-22A5-B25A-FE89C7310F96}"/>
          </ac:spMkLst>
        </pc:spChg>
        <pc:spChg chg="mod">
          <ac:chgData name="Michelle Ballmer" userId="83966955-9e53-4695-86ed-77d89ba62efd" providerId="ADAL" clId="{FF9C889F-6C27-4C5A-9790-B16B4727E283}" dt="2026-06-08T14:09:28.972" v="83"/>
          <ac:spMkLst>
            <pc:docMk/>
            <pc:sldMk cId="2607908144" sldId="2147483595"/>
            <ac:spMk id="8" creationId="{1A665D24-8C27-7071-8634-5FF578DFDDC3}"/>
          </ac:spMkLst>
        </pc:spChg>
      </pc:sldChg>
      <pc:sldChg chg="del">
        <pc:chgData name="Michelle Ballmer" userId="83966955-9e53-4695-86ed-77d89ba62efd" providerId="ADAL" clId="{FF9C889F-6C27-4C5A-9790-B16B4727E283}" dt="2026-06-08T07:13:19.165" v="23" actId="47"/>
        <pc:sldMkLst>
          <pc:docMk/>
          <pc:sldMk cId="199237841" sldId="2147483596"/>
        </pc:sldMkLst>
      </pc:sldChg>
      <pc:sldChg chg="del">
        <pc:chgData name="Michelle Ballmer" userId="83966955-9e53-4695-86ed-77d89ba62efd" providerId="ADAL" clId="{FF9C889F-6C27-4C5A-9790-B16B4727E283}" dt="2026-06-08T07:08:36.061" v="10" actId="47"/>
        <pc:sldMkLst>
          <pc:docMk/>
          <pc:sldMk cId="3966744475" sldId="2147483597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1442953883" sldId="2147483598"/>
        </pc:sldMkLst>
      </pc:sldChg>
      <pc:sldChg chg="del">
        <pc:chgData name="Michelle Ballmer" userId="83966955-9e53-4695-86ed-77d89ba62efd" providerId="ADAL" clId="{FF9C889F-6C27-4C5A-9790-B16B4727E283}" dt="2026-06-08T07:10:40.662" v="21" actId="2696"/>
        <pc:sldMkLst>
          <pc:docMk/>
          <pc:sldMk cId="2590098525" sldId="2147483599"/>
        </pc:sldMkLst>
      </pc:sldChg>
      <pc:sldChg chg="del">
        <pc:chgData name="Michelle Ballmer" userId="83966955-9e53-4695-86ed-77d89ba62efd" providerId="ADAL" clId="{FF9C889F-6C27-4C5A-9790-B16B4727E283}" dt="2026-06-08T07:08:37.343" v="11" actId="47"/>
        <pc:sldMkLst>
          <pc:docMk/>
          <pc:sldMk cId="1978752423" sldId="2147483600"/>
        </pc:sldMkLst>
      </pc:sldChg>
      <pc:sldChg chg="del">
        <pc:chgData name="Michelle Ballmer" userId="83966955-9e53-4695-86ed-77d89ba62efd" providerId="ADAL" clId="{FF9C889F-6C27-4C5A-9790-B16B4727E283}" dt="2026-06-08T07:14:06.013" v="27" actId="47"/>
        <pc:sldMkLst>
          <pc:docMk/>
          <pc:sldMk cId="3792092073" sldId="2147483602"/>
        </pc:sldMkLst>
      </pc:sldChg>
      <pc:sldChg chg="modSp add del mod">
        <pc:chgData name="Michelle Ballmer" userId="83966955-9e53-4695-86ed-77d89ba62efd" providerId="ADAL" clId="{FF9C889F-6C27-4C5A-9790-B16B4727E283}" dt="2026-06-08T07:16:01.055" v="45" actId="47"/>
        <pc:sldMkLst>
          <pc:docMk/>
          <pc:sldMk cId="1872668227" sldId="2147483611"/>
        </pc:sldMkLst>
        <pc:spChg chg="mod">
          <ac:chgData name="Michelle Ballmer" userId="83966955-9e53-4695-86ed-77d89ba62efd" providerId="ADAL" clId="{FF9C889F-6C27-4C5A-9790-B16B4727E283}" dt="2026-06-08T07:14:26.149" v="40" actId="20577"/>
          <ac:spMkLst>
            <pc:docMk/>
            <pc:sldMk cId="1872668227" sldId="2147483611"/>
            <ac:spMk id="6" creationId="{53B32541-EBBE-405E-9799-8C0F1BA41022}"/>
          </ac:spMkLst>
        </pc:spChg>
      </pc:sldChg>
      <pc:sldMasterChg chg="del delSldLayout">
        <pc:chgData name="Michelle Ballmer" userId="83966955-9e53-4695-86ed-77d89ba62efd" providerId="ADAL" clId="{FF9C889F-6C27-4C5A-9790-B16B4727E283}" dt="2026-06-08T07:15:40.606" v="44" actId="47"/>
        <pc:sldMasterMkLst>
          <pc:docMk/>
          <pc:sldMasterMk cId="1925320261" sldId="2147483678"/>
        </pc:sldMasterMkLst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1803490936" sldId="2147483679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577539866" sldId="2147483680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2376231998" sldId="2147483681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2729296778" sldId="2147483682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2194102" sldId="2147483683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692777677" sldId="2147483684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3357055295" sldId="2147483685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30856280" sldId="2147483686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2554068692" sldId="2147483687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268683638" sldId="2147483688"/>
          </pc:sldLayoutMkLst>
        </pc:sldLayoutChg>
        <pc:sldLayoutChg chg="del">
          <pc:chgData name="Michelle Ballmer" userId="83966955-9e53-4695-86ed-77d89ba62efd" providerId="ADAL" clId="{FF9C889F-6C27-4C5A-9790-B16B4727E283}" dt="2026-06-08T07:15:40.606" v="44" actId="47"/>
          <pc:sldLayoutMkLst>
            <pc:docMk/>
            <pc:sldMasterMk cId="1925320261" sldId="2147483678"/>
            <pc:sldLayoutMk cId="3048583764" sldId="2147483689"/>
          </pc:sldLayoutMkLst>
        </pc:sldLayoutChg>
      </pc:sldMasterChg>
      <pc:sldMasterChg chg="delSldLayout">
        <pc:chgData name="Michelle Ballmer" userId="83966955-9e53-4695-86ed-77d89ba62efd" providerId="ADAL" clId="{FF9C889F-6C27-4C5A-9790-B16B4727E283}" dt="2026-06-08T07:16:01.055" v="45" actId="47"/>
        <pc:sldMasterMkLst>
          <pc:docMk/>
          <pc:sldMasterMk cId="2210545399" sldId="2147483690"/>
        </pc:sldMasterMkLst>
        <pc:sldLayoutChg chg="del">
          <pc:chgData name="Michelle Ballmer" userId="83966955-9e53-4695-86ed-77d89ba62efd" providerId="ADAL" clId="{FF9C889F-6C27-4C5A-9790-B16B4727E283}" dt="2026-06-08T07:14:06.013" v="27" actId="47"/>
          <pc:sldLayoutMkLst>
            <pc:docMk/>
            <pc:sldMasterMk cId="2210545399" sldId="2147483690"/>
            <pc:sldLayoutMk cId="2174185840" sldId="2147483699"/>
          </pc:sldLayoutMkLst>
        </pc:sldLayoutChg>
        <pc:sldLayoutChg chg="del">
          <pc:chgData name="Michelle Ballmer" userId="83966955-9e53-4695-86ed-77d89ba62efd" providerId="ADAL" clId="{FF9C889F-6C27-4C5A-9790-B16B4727E283}" dt="2026-06-08T07:16:01.055" v="45" actId="47"/>
          <pc:sldLayoutMkLst>
            <pc:docMk/>
            <pc:sldMasterMk cId="2210545399" sldId="2147483690"/>
            <pc:sldLayoutMk cId="1618308313" sldId="2147483701"/>
          </pc:sldLayoutMkLst>
        </pc:sldLayoutChg>
      </pc:sldMasterChg>
      <pc:sldMasterChg chg="del delSldLayout">
        <pc:chgData name="Michelle Ballmer" userId="83966955-9e53-4695-86ed-77d89ba62efd" providerId="ADAL" clId="{FF9C889F-6C27-4C5A-9790-B16B4727E283}" dt="2026-06-08T07:10:40.662" v="21" actId="2696"/>
        <pc:sldMasterMkLst>
          <pc:docMk/>
          <pc:sldMasterMk cId="1034733844" sldId="2147483700"/>
        </pc:sldMasterMkLst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2013330599" sldId="2147483701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1904822355" sldId="2147483702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6076671" sldId="2147483703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3726163059" sldId="2147483704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1225290319" sldId="2147483705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2088818002" sldId="2147483706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510606797" sldId="2147483707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4158435242" sldId="2147483708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2301826633" sldId="2147483709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4025642844" sldId="2147483710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3489021293" sldId="2147483711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487631231" sldId="2147483712"/>
          </pc:sldLayoutMkLst>
        </pc:sldLayoutChg>
        <pc:sldLayoutChg chg="del">
          <pc:chgData name="Michelle Ballmer" userId="83966955-9e53-4695-86ed-77d89ba62efd" providerId="ADAL" clId="{FF9C889F-6C27-4C5A-9790-B16B4727E283}" dt="2026-06-08T07:10:40.662" v="21" actId="2696"/>
          <pc:sldLayoutMkLst>
            <pc:docMk/>
            <pc:sldMasterMk cId="1034733844" sldId="2147483700"/>
            <pc:sldLayoutMk cId="1324008842" sldId="214748371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57949870" name="Kopfzeilenplatzhalt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34783354" name="Datumsplatzhalt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4ADDDB8-D1D2-4A8C-8258-75319AB3C2FE}" type="datetimeFigureOut">
              <a:rPr lang="de-CH"/>
              <a:t>09.06.2026</a:t>
            </a:fld>
            <a:endParaRPr lang="de-CH"/>
          </a:p>
        </p:txBody>
      </p:sp>
      <p:sp>
        <p:nvSpPr>
          <p:cNvPr id="628960112" name="Folienbildplatzhalt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>
              <a:defRPr/>
            </a:pPr>
            <a:endParaRPr lang="de-CH"/>
          </a:p>
        </p:txBody>
      </p:sp>
      <p:sp>
        <p:nvSpPr>
          <p:cNvPr id="2017915253" name="Notizenplatzhalt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 lang="de-CH"/>
          </a:p>
        </p:txBody>
      </p:sp>
      <p:sp>
        <p:nvSpPr>
          <p:cNvPr id="650932822" name="Fußzeilenplatzhalt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670200403" name="Foliennummernplatzhalt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4D014D6-08FA-42A1-8AA3-CC24B4F29C36}" type="slidenum">
              <a:rPr lang="de-CH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spcBef>
        <a:spcPts val="0"/>
      </a:spcBef>
      <a:spcAft>
        <a:spcPts val="0"/>
      </a:spcAft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4:notes"/>
          <p:cNvSpPr txBox="1">
            <a:spLocks noGrp="1"/>
          </p:cNvSpPr>
          <p:nvPr>
            <p:ph type="body" idx="1"/>
          </p:nvPr>
        </p:nvSpPr>
        <p:spPr>
          <a:xfrm>
            <a:off x="1002190" y="3315693"/>
            <a:ext cx="8017510" cy="2712839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52BD29E8-8232-4725-E167-D0292326407F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28277366-6E1A-16A8-2D27-ADD1FCAC49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Spannungsbogen aufbauen. Langsam sprechen.</a:t>
            </a:r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5907963F-13E2-8294-EA49-980BC86C6AA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EE7481-B87F-4C38-9DE4-52B90F0FFEFF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3570EF94-D412-878C-E1F1-1DB545C0CFD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5612F283-D2D9-5F39-29A6-A5D65A0FD3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Live-Demo: KI-Jobdescription durch den Test führen. Am Ende: «Das hat 90 Sekunden gedauert. Und es hat das Ergebnis verändert.»</a:t>
            </a: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FE3D592C-DEA9-C2CD-7AB3-E40A1306F8CD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0EBE88-C578-489F-BBF7-8E776EA01784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C5A77DF9-BCB5-94DF-18AA-CE1C14D6B2BC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8F20E060-1155-3BE8-D2CE-FE1B01D7DA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GPS-Analogie: 'Wer nie mehr ohne Navi fährt, verliert das Orientierungsgefühl.' Dann auf HR übertragen.</a:t>
            </a:r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880B36C8-A212-6F95-F0A0-2C6620FD744C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4246E-F2FD-4E1E-BC3A-C0B1901DECEB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A8BC727-52C5-CC17-EB88-6C15DE13997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06716C07-3BA1-733C-BF55-E6A9B51FA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Zitat sprechen, dann Stille. 5 Sekunden. Nicht kommentieren.</a:t>
            </a: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7B1830F8-F33E-4E7A-E060-2F500B943994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52ABD86-0237-441A-8483-34A6C82A45F8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E5C20F1E-0F4D-D429-3FE8-AA4DEE2CE194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754FA122-D3AE-774D-9139-9062D1EE22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Stehen lassen. Nicht beantworten. Das ist der Job des Apéros.</a:t>
            </a:r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2CFA1A67-13C7-1C29-14E8-5A8D3B8943B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36C93F-6AC6-46D8-BC49-84BDDA017FDE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20:notes"/>
          <p:cNvSpPr txBox="1">
            <a:spLocks noGrp="1"/>
          </p:cNvSpPr>
          <p:nvPr>
            <p:ph type="body" idx="1"/>
          </p:nvPr>
        </p:nvSpPr>
        <p:spPr>
          <a:xfrm>
            <a:off x="1002190" y="3315693"/>
            <a:ext cx="8017510" cy="27128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0:notes"/>
          <p:cNvSpPr txBox="1">
            <a:spLocks noGrp="1"/>
          </p:cNvSpPr>
          <p:nvPr>
            <p:ph type="sldNum" idx="12"/>
          </p:nvPr>
        </p:nvSpPr>
        <p:spPr>
          <a:xfrm>
            <a:off x="5676752" y="6544067"/>
            <a:ext cx="4342818" cy="345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50" tIns="46225" rIns="92450" bIns="46225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de-CH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t>Folie </a:t>
            </a:r>
            <a:fld id="{00000000-1234-1234-1234-123412341234}" type="slidenum">
              <a:rPr kumimoji="0" lang="de-CH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27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1:notes"/>
          <p:cNvSpPr txBox="1">
            <a:spLocks noGrp="1"/>
          </p:cNvSpPr>
          <p:nvPr>
            <p:ph type="body" idx="1"/>
          </p:nvPr>
        </p:nvSpPr>
        <p:spPr>
          <a:xfrm>
            <a:off x="1002190" y="3315693"/>
            <a:ext cx="8017510" cy="2712839"/>
          </a:xfrm>
          <a:prstGeom prst="rect">
            <a:avLst/>
          </a:prstGeom>
        </p:spPr>
        <p:txBody>
          <a:bodyPr spcFirstLastPara="1" wrap="square" lIns="92450" tIns="46225" rIns="92450" bIns="462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943225" y="860425"/>
            <a:ext cx="4135438" cy="23256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78E738-FC9D-3CE7-352E-AB1CAB4F1D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487C2A4-6322-A829-D1F6-13CE7EBE1E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F26018F-67F0-CAE1-55EF-4BB1B8B4AB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Folie </a:t>
            </a:r>
            <a:fld id="{D4676AAB-AE5E-4089-BDE5-1CF2671CFDD8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olienbildplatzhalter 9">
            <a:extLst>
              <a:ext uri="{FF2B5EF4-FFF2-40B4-BE49-F238E27FC236}">
                <a16:creationId xmlns:a16="http://schemas.microsoft.com/office/drawing/2014/main" id="{E523E037-217D-1015-3383-534FEF6AE5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5779781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CEBFB7-8752-81AC-D16D-4298E523E2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31663250-DB46-7AE5-7CC2-D2FDBBF0F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94816007-E9E9-D9FC-37AB-26308561AA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D920A24-D116-15DF-9F61-E416C6AA740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7F556-A3CB-4325-AE0A-70CFFEC82FB7}" type="slidenum">
              <a:rPr kumimoji="0" lang="de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de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0184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Image Placeholder 1">
            <a:extLst>
              <a:ext uri="{FF2B5EF4-FFF2-40B4-BE49-F238E27FC236}">
                <a16:creationId xmlns:a16="http://schemas.microsoft.com/office/drawing/2014/main" id="{CD547612-AEE7-4FA0-F9F0-383C9E90B4D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1" name="Notes Placeholder 2">
            <a:extLst>
              <a:ext uri="{FF2B5EF4-FFF2-40B4-BE49-F238E27FC236}">
                <a16:creationId xmlns:a16="http://schemas.microsoft.com/office/drawing/2014/main" id="{2CF022FE-967A-889A-383A-BB33AFC232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EINSTIEG: Keine Begrüssung. Direkt starten mit der Recruiting-KI-Szene.</a:t>
            </a:r>
          </a:p>
        </p:txBody>
      </p:sp>
      <p:sp>
        <p:nvSpPr>
          <p:cNvPr id="2052" name="Slide Number Placeholder 3">
            <a:extLst>
              <a:ext uri="{FF2B5EF4-FFF2-40B4-BE49-F238E27FC236}">
                <a16:creationId xmlns:a16="http://schemas.microsoft.com/office/drawing/2014/main" id="{8DE42D15-6FFE-9963-BBFF-641041356332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30494A-315D-44EB-8ACF-72DB4E519E56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29982DC6-8768-8BFB-CF1E-BC797D686577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DAA6FCA-CA01-B905-12B6-3793B1DFED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Pause nach dem letzten Satz. Drei Sekunden. Dann die These.</a:t>
            </a: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BD8856B5-B37E-BE52-66A4-5DEBE2F4559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67CACD-4A41-41FB-9E0C-90902844C2C0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4536DDB0-9B7B-BC10-D388-8FE0015BDBC3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2D72FAD7-3C4A-D33E-4EFC-8B3A3D86B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These setzen. Hier klar und langsam sprechen. 'Führungsfrage' betonen.</a:t>
            </a:r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4C424CF2-DDE2-769A-8774-554038C1CDA1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6AB7A-4360-4278-BFE5-C2EC1786FFA1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62761229-53FF-5A8F-4CEB-E3450A22A2D1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E0271F24-0E61-F2CF-C3BA-1528ED1C5C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Uebergang klar sprechen. Spannung aufbauen.</a:t>
            </a:r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89D1A5FF-43C0-3F7E-21E2-176D3BEBD0D5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0C9AF21-FD85-4A62-BA61-360F4AC61C45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F10E499-6CA3-E7C3-CD77-5BEA4627A98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DC1C48D-9425-7DDC-B3F8-421B2F9174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Interaktiv: Handzeige-Abfrage, welche Tools im Raum bereits im Einsatz sind. Überraschung über die Dichte zeigen, nicht kommentieren.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1A87DC6-856D-93E1-8567-C58180DEC73E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B77D252-EA53-4AB4-95FD-2C7DEBD23374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6AA01AF1-5790-10A1-7B3E-F5C73F9CEE6D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341A9DE0-7CBD-4811-8731-82D3E21B07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Uebergang klar sprechen. Spannung aufbauen.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7376BA2C-ACEB-E12B-D7FE-159DB9E20F78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581B2C-0195-46A4-9B7C-06B587A8F521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71D1F2D2-33C0-CC36-04B0-D69BCAC91AE2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B63B5F44-1AC2-3EC9-176D-CB2243753C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Pointierung: «Das Gute daran: KI hat kein Ego. Sie tut, was man ihr beibringt. Das Schlechte daran: Sie tut, was man ihr beibringt.» — Pause lassen.</a:t>
            </a:r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246B5574-621A-C5E5-8386-0F6D7C7E2B0F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215874-4F7F-4865-8ED0-9C22D93F0FA7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F152B57D-C7D8-EA5A-83E4-DA4ADC501F9B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8A5F42C5-AE92-5FC4-4740-DCF6A9F82E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altLang="de-DE"/>
              <a:t>Uebergang klar sprechen. Spannung aufbauen.</a:t>
            </a: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C46B1F4-1B41-60A7-B0E1-C6ED82B00229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B5CAAF5-2F7F-4C73-AE5B-2EDDE72D371E}" type="slidenum">
              <a:rPr kumimoji="0" lang="en-US" altLang="de-DE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de-DE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8F56A-5EBB-A9B9-9C83-ED027C9CA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191E2F-48C5-A8C5-E035-5634CF7A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66A485-86A1-9C09-F157-063672A6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00559E-0366-73F2-80D0-4E91A732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BE967D-C6F9-D036-264D-376134AB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509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142D9-6D01-7EB0-014C-0D2F931F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6F785F-1B9B-E6FB-E753-EAB78BF89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B5980E-DDF4-B5BA-C5F1-42A3FD13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925D6-9AA3-6423-4851-8E06B51A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890A4-FBF1-7169-C7EC-92EA762C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6F7B0-7A0A-F903-4EDC-0393B9F0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5744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72A22-783C-2339-68D2-CED9EE51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553E91-78CA-A532-4461-FA7FCD7D9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E5CD4-4131-8C34-DAC4-8A4FE7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85605-060F-2946-3F35-FDCCEF38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B6D348-4679-D3F8-5C97-B1ED2339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0468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98C3D0-7AAE-D52C-9A7B-1B8F20529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72B72-3700-D379-2314-36F3AD248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C3D136-692D-7D77-3160-51E40413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33840-F58B-7FDA-B649-3F44F65E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E20C33-789D-D0AB-C6FF-D7119F65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5702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E8F56A-5EBB-A9B9-9C83-ED027C9CA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0191E2F-48C5-A8C5-E035-5634CF7A42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66A485-86A1-9C09-F157-063672A6B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00559E-0366-73F2-80D0-4E91A732E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DBE967D-C6F9-D036-264D-376134AB5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86421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81645-2FE2-CA7F-190F-A411D365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D56DF-4FBB-E133-8A31-A37B059B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9F31B-5EFB-8E59-CB6B-22C5A6E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3B092A-5ED5-7054-05E0-C129CF10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312E4E-4B5A-477D-318A-75E15023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6625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77824-20AC-55A1-4C48-747F72BA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E715BE-D966-6A7E-9FF8-97FE07E6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B1F0B-750B-880B-4D09-DCFD4200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9BB9D9-19C7-0F47-64DA-1BBBC76D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0393EE-609C-5F65-3ADB-D231C96F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9322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F681A-FC18-C44A-92BC-6B00CC09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26E83E-11F9-F3BB-00B9-28749D917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B4E654-0B8A-3BC0-81B4-C8F5828F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ED9EAE-F124-2FBA-3E7B-7C4C8EA1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2D1D4E-B301-6517-F33D-AE499ECF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7130C7-FAC5-CE8D-309A-55B7A23D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71682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AD1FA-78D1-AA77-9226-AF158B4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A05FD-CF27-D2C1-F927-0796BDC9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80DF7A-BB7B-A557-DC18-8B97F63F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2411A0-9735-51ED-BADC-5D0B3685F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B606CA-98AE-C3BF-9A85-EBC33BD96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524082-E30B-9A48-C7FF-453F4E57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07E9CE-985E-2C54-365C-A9A56B9E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561174-C344-57C1-2966-E3BA5E56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0175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7AC9F-A882-F323-F44D-9D4E68E2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E54CD7-2853-9C96-51A6-27D538E4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6AFA9-390E-C689-8F7A-0FDEBFE8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29FF52-29D4-829A-E3E3-E428E782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45662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991F1C-C489-3530-7B14-BE0EF380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BA78E-036D-048D-5C1C-BD17E6F1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4CB03B-28F7-1F5E-37C4-2CFE964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463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81645-2FE2-CA7F-190F-A411D365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D56DF-4FBB-E133-8A31-A37B059B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9F31B-5EFB-8E59-CB6B-22C5A6E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3B092A-5ED5-7054-05E0-C129CF10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312E4E-4B5A-477D-318A-75E15023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5889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7D1E-DD3E-B9C1-B632-4B0B96F1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41CE-DF39-E1D8-860E-1317DD89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F60D9E-7A09-7D9B-BAA9-8C70B35E9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2611B-7D3F-7EFF-5770-725E3187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63A7D2-34DA-6261-6966-89C9794C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B069E3-E581-C975-AA24-2B16C6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33734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6142D9-6D01-7EB0-014C-0D2F931F5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D6F785F-1B9B-E6FB-E753-EAB78BF89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AB5980E-DDF4-B5BA-C5F1-42A3FD13B6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67925D6-9AA3-6423-4851-8E06B51A6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16890A4-FBF1-7169-C7EC-92EA762C4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B66F7B0-7A0A-F903-4EDC-0393B9F02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84199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FA72A22-783C-2339-68D2-CED9EE51D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C553E91-78CA-A532-4461-FA7FCD7D93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4E5CD4-4131-8C34-DAC4-8A4FE72F0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085605-060F-2946-3F35-FDCCEF385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1B6D348-4679-D3F8-5C97-B1ED23399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9538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D98C3D0-7AAE-D52C-9A7B-1B8F20529A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E772B72-3700-D379-2314-36F3AD2488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C3D136-692D-7D77-3160-51E40413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A633840-F58B-7FDA-B649-3F44F65EA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4E20C33-789D-D0AB-C6FF-D7119F65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929597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bg>
      <p:bgPr>
        <a:solidFill>
          <a:schemeClr val="dk1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  <p:pic>
        <p:nvPicPr>
          <p:cNvPr id="2" name="Grafik 1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9817F45F-1AE2-7E59-057E-6E20E01F8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40187" r="40198"/>
          <a:stretch/>
        </p:blipFill>
        <p:spPr>
          <a:xfrm>
            <a:off x="10527096" y="215970"/>
            <a:ext cx="1435146" cy="1474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232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2994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65471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5408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9909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5075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81645-2FE2-CA7F-190F-A411D365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D56DF-4FBB-E133-8A31-A37B059B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9F31B-5EFB-8E59-CB6B-22C5A6E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8FCD9E6-B4E5-474C-8276-DDB3A28B2D0C}" type="datetimeFigureOut">
              <a:rPr lang="de-DE" smtClean="0"/>
              <a:pPr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3B092A-5ED5-7054-05E0-C129CF10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312E4E-4B5A-477D-318A-75E15023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BAC8E-2643-1440-8BB4-342C84E63D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5376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58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2402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leich" type="twoTxTwoObj">
  <p:cSld name="Vergleich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8" name="Google Shape;28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33" name="Google Shape;3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1173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chnitts-&#10;überschrift" type="secHead">
  <p:cSld name="Abschnitts-&#10;überschrif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68" name="Google Shape;68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242910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Zwei Inhalt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75" name="Google Shape;7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098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 type="objTx">
  <p:cSld name="Inhalt mit Überschrif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9" name="Google Shape;79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82" name="Google Shape;8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0636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 type="picTx">
  <p:cSld name="Bild mit Überschrif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3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89" name="Google Shape;8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7582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vertikaler Text" type="vertTx">
  <p:cSld name="Titel und vertikaler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95" name="Google Shape;95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43829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kaler Titel und Text" type="vertTitleAndTx">
  <p:cSld name="Vertikaler Titel und Tex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4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101" name="Google Shape;101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399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B81645-2FE2-CA7F-190F-A411D365C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1D56DF-4FBB-E133-8A31-A37B059B0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939F31B-5EFB-8E59-CB6B-22C5A6EAE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A3B092A-5ED5-7054-05E0-C129CF101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Austausch peer circle Bern | 5. Mai 2026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3312E4E-4B5A-477D-318A-75E15023F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DBAC8E-2643-1440-8BB4-342C84E63D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0626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C77824-20AC-55A1-4C48-747F72BA4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AE715BE-D966-6A7E-9FF8-97FE07E65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CCB1F0B-750B-880B-4D09-DCFD42002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A9BB9D9-19C7-0F47-64DA-1BBBC76DC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D0393EE-609C-5F65-3ADB-D231C96FA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2609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0562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9F681A-FC18-C44A-92BC-6B00CC09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726E83E-11F9-F3BB-00B9-28749D917F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4B4E654-0B8A-3BC0-81B4-C8F5828FD5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CED9EAE-F124-2FBA-3E7B-7C4C8EA12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2D1D4E-B301-6517-F33D-AE499ECF4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D7130C7-FAC5-CE8D-309A-55B7A23D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2358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AD1FA-78D1-AA77-9226-AF158B45CE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1A05FD-CF27-D2C1-F927-0796BDC938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080DF7A-BB7B-A557-DC18-8B97F63FC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C2411A0-9735-51ED-BADC-5D0B3685F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DB606CA-98AE-C3BF-9A85-EBC33BD96A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4524082-E30B-9A48-C7FF-453F4E577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307E9CE-985E-2C54-365C-A9A56B9EC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E561174-C344-57C1-2966-E3BA5E56F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09627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97AC9F-A882-F323-F44D-9D4E68E21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9E54CD7-2853-9C96-51A6-27D538E49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1F6AFA9-390E-C689-8F7A-0FDEBFE87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029FF52-29D4-829A-E3E3-E428E7821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784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6B991F1C-C489-3530-7B14-BE0EF380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9BBA78E-036D-048D-5C1C-BD17E6F1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4CB03B-28F7-1F5E-37C4-2CFE96437C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7134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837D1E-DD3E-B9C1-B632-4B0B96F1D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41CE-DF39-E1D8-860E-1317DD899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1F60D9E-7A09-7D9B-BAA9-8C70B35E9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8D2611B-7D3F-7EFF-5770-725E3187A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63A7D2-34DA-6261-6966-89C9794CC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B069E3-E581-C975-AA24-2B16C60C2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599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FC605B-BCB2-EF8D-70BB-8AFA73FD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AC6A8-299C-9920-166B-AFA11AE2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F88AF-5F0A-7EFA-0FE5-011F51A90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BB17A-2ECF-4690-17FF-B4BBA0F5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DDA9C-435A-1225-5E9C-2905D1B30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2890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3FC605B-BCB2-EF8D-70BB-8AFA73FD1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4BDAC6A8-299C-9920-166B-AFA11AE2C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C5F88AF-5F0A-7EFA-0FE5-011F51A90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CD9E6-B4E5-474C-8276-DDB3A28B2D0C}" type="datetimeFigureOut">
              <a:rPr lang="de-DE" smtClean="0"/>
              <a:t>09.06.2026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BBB17A-2ECF-4690-17FF-B4BBA0F575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58DDA9C-435A-1225-5E9C-2905D1B309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BAC8E-2643-1440-8BB4-342C84E63D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87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5453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700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de-DE"/>
              <a:t>Austausch peer circle Bern | 5. Mai 2026</a:t>
            </a:r>
            <a:endParaRPr/>
          </a:p>
        </p:txBody>
      </p:sp>
      <p:sp>
        <p:nvSpPr>
          <p:cNvPr id="14" name="Google Shape;1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CH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78314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552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457189" indent="-457189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hrworks.de/news/ki-verordnung-in-hr-das-bedeutet-der-ai-act-fuer-personalabteilungen/#axhanch5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wplace.ch/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jpeg"/><Relationship Id="rId5" Type="http://schemas.openxmlformats.org/officeDocument/2006/relationships/hyperlink" Target="https://www.yourscout.ch/" TargetMode="Externa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peercircle.ch/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Relationship Id="rId4" Type="http://schemas.openxmlformats.org/officeDocument/2006/relationships/hyperlink" Target="https://www.tomshardware.com/tech-industry/artificial-intelligence/linkedin-recruitment-spam-becomes-olde-english-prose-after-user-hides-ai-prompt-injection-in-bio-bots-also-also-manipulated-to-address-user-as-my-lor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071C00CF-CBB2-2F6C-2A64-9D1D330966C6}"/>
              </a:ext>
            </a:extLst>
          </p:cNvPr>
          <p:cNvSpPr txBox="1">
            <a:spLocks/>
          </p:cNvSpPr>
          <p:nvPr/>
        </p:nvSpPr>
        <p:spPr>
          <a:xfrm>
            <a:off x="0" y="2497667"/>
            <a:ext cx="12191999" cy="4360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anose="00000400000000000000"/>
                <a:ea typeface="Calibri" panose="020F0502020204030204" pitchFamily="34" charset="0"/>
                <a:cs typeface="Calibri" panose="020F0502020204030204" pitchFamily="34" charset="0"/>
              </a:rPr>
              <a:t>HR-Kompetenz in Trennungssituationen: Vorbereitung &amp; Gesundheit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j-ea"/>
              <a:cs typeface="+mj-cs"/>
            </a:endParaRPr>
          </a:p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j-ea"/>
              <a:cs typeface="+mj-cs"/>
            </a:endParaRPr>
          </a:p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Gastgeber: Michael Hasler</a:t>
            </a:r>
          </a:p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Referent: </a:t>
            </a:r>
            <a:r>
              <a:rPr kumimoji="0" lang="de-CH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Lukas Huber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j-ea"/>
              <a:cs typeface="+mj-cs"/>
            </a:endParaRPr>
          </a:p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2000" dirty="0">
                <a:solidFill>
                  <a:prstClr val="white"/>
                </a:solidFill>
                <a:latin typeface="P22 Underground Pro Light" pitchFamily="2" charset="77"/>
              </a:rPr>
              <a:t>Luzern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, 9. Juni</a:t>
            </a:r>
            <a:r>
              <a:rPr lang="de-DE" sz="2000" dirty="0">
                <a:solidFill>
                  <a:prstClr val="white"/>
                </a:solidFill>
                <a:latin typeface="P22 Underground Pro Light" pitchFamily="2" charset="77"/>
              </a:rPr>
              <a:t>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2026</a:t>
            </a:r>
          </a:p>
        </p:txBody>
      </p:sp>
      <p:pic>
        <p:nvPicPr>
          <p:cNvPr id="3" name="Grafik 2" descr="Ein Bild, das Grafiken, Grafikdesign, Screenshot, Farbigkeit enthält.&#10;&#10;Automatisch generierte Beschreibung">
            <a:extLst>
              <a:ext uri="{FF2B5EF4-FFF2-40B4-BE49-F238E27FC236}">
                <a16:creationId xmlns:a16="http://schemas.microsoft.com/office/drawing/2014/main" id="{1BDF3E3D-8833-0603-00D1-CD770A4EEA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583"/>
            <a:ext cx="12191999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064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mentiQR.png">
            <a:extLst>
              <a:ext uri="{FF2B5EF4-FFF2-40B4-BE49-F238E27FC236}">
                <a16:creationId xmlns:a16="http://schemas.microsoft.com/office/drawing/2014/main" id="{1307852E-17E9-06D8-3B36-1F797B727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1" y="1989667"/>
            <a:ext cx="3333749" cy="333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Box 2">
            <a:extLst>
              <a:ext uri="{FF2B5EF4-FFF2-40B4-BE49-F238E27FC236}">
                <a16:creationId xmlns:a16="http://schemas.microsoft.com/office/drawing/2014/main" id="{3D23F6ED-B8F4-2DAD-C139-A688C499FD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34" y="853018"/>
            <a:ext cx="59139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600" kern="1200">
                <a:solidFill>
                  <a:srgbClr val="FF1490"/>
                </a:solidFill>
                <a:latin typeface="Arial" panose="020B0604020202020204" pitchFamily="34" charset="0"/>
              </a:rPr>
              <a:t>— LIVE  ·  HANDY RAUS</a:t>
            </a:r>
          </a:p>
        </p:txBody>
      </p:sp>
      <p:sp>
        <p:nvSpPr>
          <p:cNvPr id="11268" name="TextBox 3">
            <a:extLst>
              <a:ext uri="{FF2B5EF4-FFF2-40B4-BE49-F238E27FC236}">
                <a16:creationId xmlns:a16="http://schemas.microsoft.com/office/drawing/2014/main" id="{8901CDDD-7B44-BF70-4FEA-31CA074BD3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33" y="1727201"/>
            <a:ext cx="6140451" cy="1282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7733" b="1" kern="1200">
                <a:solidFill>
                  <a:srgbClr val="FFFFFF"/>
                </a:solidFill>
                <a:latin typeface="Arial Black" panose="020B0A04020102020204" pitchFamily="34" charset="0"/>
              </a:rPr>
              <a:t>menti.com</a:t>
            </a:r>
          </a:p>
        </p:txBody>
      </p:sp>
      <p:sp>
        <p:nvSpPr>
          <p:cNvPr id="11269" name="TextBox 4">
            <a:extLst>
              <a:ext uri="{FF2B5EF4-FFF2-40B4-BE49-F238E27FC236}">
                <a16:creationId xmlns:a16="http://schemas.microsoft.com/office/drawing/2014/main" id="{E4E3334C-8E5C-4255-582F-C44F687085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34" y="2937933"/>
            <a:ext cx="62695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5600" b="1" kern="1200">
                <a:solidFill>
                  <a:srgbClr val="FF1490"/>
                </a:solidFill>
                <a:latin typeface="Arial Black" panose="020B0A04020102020204" pitchFamily="34" charset="0"/>
              </a:rPr>
              <a:t>Code  </a:t>
            </a:r>
            <a:br>
              <a:rPr lang="de-DE" altLang="de-DE" sz="5600" b="1" kern="1200">
                <a:solidFill>
                  <a:srgbClr val="FF1490"/>
                </a:solidFill>
                <a:latin typeface="Arial Black" panose="020B0A04020102020204" pitchFamily="34" charset="0"/>
              </a:rPr>
            </a:br>
            <a:r>
              <a:rPr lang="de-DE" altLang="de-DE" sz="5600" b="1" kern="1200">
                <a:solidFill>
                  <a:srgbClr val="FF1490"/>
                </a:solidFill>
                <a:latin typeface="Arial Black" panose="020B0A04020102020204" pitchFamily="34" charset="0"/>
              </a:rPr>
              <a:t>7600 0402</a:t>
            </a:r>
          </a:p>
        </p:txBody>
      </p:sp>
      <p:sp>
        <p:nvSpPr>
          <p:cNvPr id="11270" name="TextBox 5">
            <a:extLst>
              <a:ext uri="{FF2B5EF4-FFF2-40B4-BE49-F238E27FC236}">
                <a16:creationId xmlns:a16="http://schemas.microsoft.com/office/drawing/2014/main" id="{EFCF242A-9A3E-8BE9-A4F1-B71F7880A3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634" y="4887384"/>
            <a:ext cx="591396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2000" kern="1200">
                <a:solidFill>
                  <a:srgbClr val="FFFFFF"/>
                </a:solidFill>
                <a:latin typeface="Arial" panose="020B0604020202020204" pitchFamily="34" charset="0"/>
              </a:rPr>
              <a:t>3 kurze Fragen  ·  anonym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57996802-290C-BA40-382A-FE1CDC644C79}"/>
              </a:ext>
            </a:extLst>
          </p:cNvPr>
          <p:cNvSpPr/>
          <p:nvPr/>
        </p:nvSpPr>
        <p:spPr>
          <a:xfrm>
            <a:off x="7559040" y="731520"/>
            <a:ext cx="4389120" cy="5486400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algn="r" defTabSz="1219170">
              <a:defRPr/>
            </a:pPr>
            <a:r>
              <a:rPr lang="en-US" sz="31999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02</a:t>
            </a:r>
            <a:endParaRPr lang="en-US" sz="31999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E150C4F-FD9B-2793-41BB-7F155F216559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02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38B71724-2942-2F57-8357-6D7BE44520F3}"/>
              </a:ext>
            </a:extLst>
          </p:cNvPr>
          <p:cNvSpPr/>
          <p:nvPr/>
        </p:nvSpPr>
        <p:spPr>
          <a:xfrm>
            <a:off x="1219200" y="427567"/>
            <a:ext cx="73152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EMPLOYEE LIFECYCLE  //  4–12 MIN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12293" name="Text 3">
            <a:extLst>
              <a:ext uri="{FF2B5EF4-FFF2-40B4-BE49-F238E27FC236}">
                <a16:creationId xmlns:a16="http://schemas.microsoft.com/office/drawing/2014/main" id="{9E35B332-F41B-4E14-82AC-F29C80EC56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8"/>
            <a:ext cx="11065933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Der Employee Lifecycle</a:t>
            </a:r>
            <a:endParaRPr lang="en-US" altLang="de-DE" sz="45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hat sich verändert.</a:t>
            </a:r>
            <a:endParaRPr lang="en-US" altLang="de-DE" sz="45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Kaum jemand hat's gemerkt.</a:t>
            </a:r>
            <a:endParaRPr lang="en-US" altLang="de-DE" sz="4533" kern="1200">
              <a:solidFill>
                <a:prstClr val="black"/>
              </a:solidFill>
            </a:endParaRPr>
          </a:p>
        </p:txBody>
      </p:sp>
      <p:sp>
        <p:nvSpPr>
          <p:cNvPr id="12294" name="Shape 4">
            <a:extLst>
              <a:ext uri="{FF2B5EF4-FFF2-40B4-BE49-F238E27FC236}">
                <a16:creationId xmlns:a16="http://schemas.microsoft.com/office/drawing/2014/main" id="{EC4A88C0-E9B6-BC09-3387-7374CB118C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295" name="Shape 5">
            <a:extLst>
              <a:ext uri="{FF2B5EF4-FFF2-40B4-BE49-F238E27FC236}">
                <a16:creationId xmlns:a16="http://schemas.microsoft.com/office/drawing/2014/main" id="{948197A3-217A-F6BD-5D5D-F3902EF07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FEF2C7D8-B5B3-F1CB-B1A5-C2F7EE6B8496}"/>
              </a:ext>
            </a:extLst>
          </p:cNvPr>
          <p:cNvSpPr/>
          <p:nvPr/>
        </p:nvSpPr>
        <p:spPr>
          <a:xfrm>
            <a:off x="596900" y="3901018"/>
            <a:ext cx="3414184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KERNAUSSAGE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12297" name="Text 7">
            <a:extLst>
              <a:ext uri="{FF2B5EF4-FFF2-40B4-BE49-F238E27FC236}">
                <a16:creationId xmlns:a16="http://schemas.microsoft.com/office/drawing/2014/main" id="{61C3AB19-076F-9663-EA01-4908551C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315884"/>
            <a:ext cx="3414184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ist in jedem Schritt des Lifecycle bereits aktiv, sichtbar oder unsichtbar.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12298" name="Shape 8">
            <a:extLst>
              <a:ext uri="{FF2B5EF4-FFF2-40B4-BE49-F238E27FC236}">
                <a16:creationId xmlns:a16="http://schemas.microsoft.com/office/drawing/2014/main" id="{D00C9AF8-D31F-C6C5-39A8-1244DE38E4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299" name="Shape 9">
            <a:extLst>
              <a:ext uri="{FF2B5EF4-FFF2-40B4-BE49-F238E27FC236}">
                <a16:creationId xmlns:a16="http://schemas.microsoft.com/office/drawing/2014/main" id="{B57407A8-F333-C4C9-26C3-374E2D146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5879B6B7-5D21-5201-DE0E-AC1F685D0808}"/>
              </a:ext>
            </a:extLst>
          </p:cNvPr>
          <p:cNvSpPr/>
          <p:nvPr/>
        </p:nvSpPr>
        <p:spPr>
          <a:xfrm>
            <a:off x="4497918" y="3901018"/>
            <a:ext cx="3414183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BELEG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12301" name="Text 11">
            <a:extLst>
              <a:ext uri="{FF2B5EF4-FFF2-40B4-BE49-F238E27FC236}">
                <a16:creationId xmlns:a16="http://schemas.microsoft.com/office/drawing/2014/main" id="{577D3065-BEF7-4386-F47A-C05264C635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918" y="4315884"/>
            <a:ext cx="3414183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ATS, People-Analytics, LMS, Chatbots im Onboarding — konkrete Tools, reale Nutzung.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12302" name="Shape 12">
            <a:extLst>
              <a:ext uri="{FF2B5EF4-FFF2-40B4-BE49-F238E27FC236}">
                <a16:creationId xmlns:a16="http://schemas.microsoft.com/office/drawing/2014/main" id="{A41EE4E6-54C2-610B-A12E-7896006A15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303" name="Shape 13">
            <a:extLst>
              <a:ext uri="{FF2B5EF4-FFF2-40B4-BE49-F238E27FC236}">
                <a16:creationId xmlns:a16="http://schemas.microsoft.com/office/drawing/2014/main" id="{5E6C5233-CC2D-BEAD-E544-6BF675091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39484217-7FE8-A6F6-BBA8-CEE4B252EA98}"/>
              </a:ext>
            </a:extLst>
          </p:cNvPr>
          <p:cNvSpPr/>
          <p:nvPr/>
        </p:nvSpPr>
        <p:spPr>
          <a:xfrm>
            <a:off x="8401051" y="3901018"/>
            <a:ext cx="3412067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IMPLIKATION FÜR HR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12305" name="Text 15">
            <a:extLst>
              <a:ext uri="{FF2B5EF4-FFF2-40B4-BE49-F238E27FC236}">
                <a16:creationId xmlns:a16="http://schemas.microsoft.com/office/drawing/2014/main" id="{DC6872EC-AA9C-4F1A-804F-8D4BBB27E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315884"/>
            <a:ext cx="3412067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«soll ich KI einsetzen», sondern «was steuere ich bewusst».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hape 0">
            <a:extLst>
              <a:ext uri="{FF2B5EF4-FFF2-40B4-BE49-F238E27FC236}">
                <a16:creationId xmlns:a16="http://schemas.microsoft.com/office/drawing/2014/main" id="{5F4CD607-E4FA-8B23-AE00-65DE0847CD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1"/>
            <a:ext cx="12192000" cy="12700"/>
          </a:xfrm>
          <a:prstGeom prst="rect">
            <a:avLst/>
          </a:prstGeom>
          <a:solidFill>
            <a:srgbClr val="4A7FA1">
              <a:alpha val="20000"/>
            </a:srgbClr>
          </a:solidFill>
          <a:ln w="12700">
            <a:solidFill>
              <a:srgbClr val="4A7FA1">
                <a:alpha val="20000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4339" name="Text 1">
            <a:extLst>
              <a:ext uri="{FF2B5EF4-FFF2-40B4-BE49-F238E27FC236}">
                <a16:creationId xmlns:a16="http://schemas.microsoft.com/office/drawing/2014/main" id="{18965F13-A996-19CC-067F-3D2E0D13EC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9600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de-DE" sz="9600" kern="1200">
              <a:solidFill>
                <a:prstClr val="black"/>
              </a:solidFill>
            </a:endParaRPr>
          </a:p>
        </p:txBody>
      </p:sp>
      <p:sp>
        <p:nvSpPr>
          <p:cNvPr id="14340" name="Text 2">
            <a:extLst>
              <a:ext uri="{FF2B5EF4-FFF2-40B4-BE49-F238E27FC236}">
                <a16:creationId xmlns:a16="http://schemas.microsoft.com/office/drawing/2014/main" id="{5F9A55BF-D384-7060-7766-42F0E4A3E9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18" y="1951567"/>
            <a:ext cx="95101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267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«Und genau weil KI überall ist,</a:t>
            </a:r>
            <a:endParaRPr lang="en-US" altLang="de-DE" sz="42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267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lohnt sich die nächste Frage besonders.»</a:t>
            </a:r>
            <a:endParaRPr lang="en-US" altLang="de-DE" sz="4267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>
            <a:extLst>
              <a:ext uri="{FF2B5EF4-FFF2-40B4-BE49-F238E27FC236}">
                <a16:creationId xmlns:a16="http://schemas.microsoft.com/office/drawing/2014/main" id="{EF53D3F3-93DA-355A-E77C-D501DE808C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1706034"/>
            <a:ext cx="10485967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733" kern="1200">
                <a:solidFill>
                  <a:srgbClr val="FF1490"/>
                </a:solidFill>
                <a:latin typeface="Arial" panose="020B0604020202020204" pitchFamily="34" charset="0"/>
              </a:rPr>
              <a:t>— GRUPPENARBEIT  ·  10 MIN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6A8D618C-815B-6803-B2A9-6CCA831C6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2438401"/>
            <a:ext cx="10485967" cy="2431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5067" b="1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Wo läuft bei euch schon KI mit? Wo setzt Ihr bewusst KI im </a:t>
            </a:r>
            <a:r>
              <a:rPr lang="de-DE" altLang="de-DE" sz="5067" b="1" kern="1200" dirty="0" err="1">
                <a:solidFill>
                  <a:srgbClr val="FFFFFF"/>
                </a:solidFill>
                <a:latin typeface="Arial Black" panose="020B0A04020102020204" pitchFamily="34" charset="0"/>
              </a:rPr>
              <a:t>Employee</a:t>
            </a:r>
            <a:r>
              <a:rPr lang="de-DE" altLang="de-DE" sz="5067" b="1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 Lifecycle ein?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BA4FBA1C-E9D4-6118-20C9-2D51BF2D58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354" y="5632979"/>
            <a:ext cx="662382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Austausch in 3 ungefähr gleich grosse Gruppen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Wichtigste Erkenntnisse festhalten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Zeitrahmen 10 Minuten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88CE584-2D47-5761-E3E4-CC6FBFF24AF7}"/>
              </a:ext>
            </a:extLst>
          </p:cNvPr>
          <p:cNvSpPr txBox="1"/>
          <p:nvPr/>
        </p:nvSpPr>
        <p:spPr>
          <a:xfrm>
            <a:off x="890837" y="452798"/>
            <a:ext cx="9426872" cy="60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de-CH" sz="3733" b="1" kern="1200" dirty="0">
                <a:solidFill>
                  <a:prstClr val="black"/>
                </a:solidFill>
                <a:latin typeface="P22 Underground Pro Light"/>
              </a:rPr>
              <a:t>Peer </a:t>
            </a:r>
            <a:r>
              <a:rPr lang="de-CH" sz="3733" b="1" kern="1200" dirty="0" err="1">
                <a:solidFill>
                  <a:prstClr val="black"/>
                </a:solidFill>
                <a:latin typeface="P22 Underground Pro Light"/>
              </a:rPr>
              <a:t>circle</a:t>
            </a:r>
            <a:r>
              <a:rPr lang="de-CH" sz="3733" b="1" kern="1200" dirty="0">
                <a:solidFill>
                  <a:prstClr val="black"/>
                </a:solidFill>
                <a:latin typeface="P22 Underground Pro Light"/>
              </a:rPr>
              <a:t> Runde </a:t>
            </a:r>
            <a:r>
              <a:rPr lang="de-CH" sz="3733" b="1" kern="1200" dirty="0">
                <a:solidFill>
                  <a:prstClr val="black"/>
                </a:solidFill>
                <a:latin typeface="P22 Underground Pro Light"/>
                <a:sym typeface="Wingdings" panose="05000000000000000000" pitchFamily="2" charset="2"/>
              </a:rPr>
              <a:t></a:t>
            </a:r>
            <a:endParaRPr lang="de-CH" sz="3733" b="1" kern="1200" dirty="0">
              <a:solidFill>
                <a:prstClr val="black"/>
              </a:solidFill>
              <a:latin typeface="P22 Underground Pro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182256E-296E-400F-1D10-819B11FD5C4D}"/>
              </a:ext>
            </a:extLst>
          </p:cNvPr>
          <p:cNvSpPr/>
          <p:nvPr/>
        </p:nvSpPr>
        <p:spPr>
          <a:xfrm>
            <a:off x="6705600" y="-365760"/>
            <a:ext cx="5852160" cy="6096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r" defTabSz="1219170">
              <a:defRPr/>
            </a:pPr>
            <a:r>
              <a:rPr lang="en-US" sz="37332" kern="1200" dirty="0">
                <a:solidFill>
                  <a:srgbClr val="FF1490">
                    <a:alpha val="6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03</a:t>
            </a:r>
            <a:endParaRPr lang="en-US" sz="37332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2F513662-7022-5901-DB87-4C21C038599C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03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9D1822E-6AE8-51BA-E2C4-4CBA4B5F43EF}"/>
              </a:ext>
            </a:extLst>
          </p:cNvPr>
          <p:cNvSpPr/>
          <p:nvPr/>
        </p:nvSpPr>
        <p:spPr>
          <a:xfrm>
            <a:off x="1219200" y="427567"/>
            <a:ext cx="73152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ALGORITHMUS &amp; BIAS  //  12–22 MIN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17413" name="Text 3">
            <a:extLst>
              <a:ext uri="{FF2B5EF4-FFF2-40B4-BE49-F238E27FC236}">
                <a16:creationId xmlns:a16="http://schemas.microsoft.com/office/drawing/2014/main" id="{C38077B5-00F9-9F27-1F55-58616DA10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7"/>
            <a:ext cx="9753600" cy="21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3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Der Algorithmus</a:t>
            </a:r>
            <a:endParaRPr lang="en-US" altLang="de-DE" sz="53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3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diskriminiert nicht.</a:t>
            </a:r>
            <a:endParaRPr lang="en-US" altLang="de-DE" sz="5333" kern="1200">
              <a:solidFill>
                <a:prstClr val="black"/>
              </a:solidFill>
            </a:endParaRPr>
          </a:p>
        </p:txBody>
      </p:sp>
      <p:sp>
        <p:nvSpPr>
          <p:cNvPr id="17414" name="Text 4">
            <a:extLst>
              <a:ext uri="{FF2B5EF4-FFF2-40B4-BE49-F238E27FC236}">
                <a16:creationId xmlns:a16="http://schemas.microsoft.com/office/drawing/2014/main" id="{9AAFAA66-9AC3-B7D6-D740-9E734EEBA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109385"/>
            <a:ext cx="8534400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333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Er lernt von uns.</a:t>
            </a:r>
            <a:endParaRPr lang="en-US" altLang="de-DE" sz="5333" kern="1200">
              <a:solidFill>
                <a:prstClr val="black"/>
              </a:solidFill>
            </a:endParaRPr>
          </a:p>
        </p:txBody>
      </p:sp>
      <p:sp>
        <p:nvSpPr>
          <p:cNvPr id="17415" name="Shape 5">
            <a:extLst>
              <a:ext uri="{FF2B5EF4-FFF2-40B4-BE49-F238E27FC236}">
                <a16:creationId xmlns:a16="http://schemas.microsoft.com/office/drawing/2014/main" id="{F4F08008-94F9-EC22-E847-04AAC72849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4267201"/>
            <a:ext cx="11336867" cy="2256367"/>
          </a:xfrm>
          <a:prstGeom prst="rect">
            <a:avLst/>
          </a:prstGeom>
          <a:solidFill>
            <a:srgbClr val="0D1B3A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7416" name="Shape 6">
            <a:extLst>
              <a:ext uri="{FF2B5EF4-FFF2-40B4-BE49-F238E27FC236}">
                <a16:creationId xmlns:a16="http://schemas.microsoft.com/office/drawing/2014/main" id="{A5A6599A-241C-77B1-8B25-EE18DA4CC9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4267201"/>
            <a:ext cx="84667" cy="2256367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7417" name="Text 7">
            <a:extLst>
              <a:ext uri="{FF2B5EF4-FFF2-40B4-BE49-F238E27FC236}">
                <a16:creationId xmlns:a16="http://schemas.microsoft.com/office/drawing/2014/main" id="{1F8F6538-803B-E45B-E9A1-673A81065C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85" y="4413251"/>
            <a:ext cx="10850033" cy="195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Amazon-Recruiting-KI 2018: </a:t>
            </a:r>
          </a:p>
          <a:p>
            <a:pPr defTabSz="121917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Benachteiligte Frauen, weil historische Daten männlich dominiert waren.</a:t>
            </a:r>
            <a:endParaRPr lang="en-US" altLang="de-DE" sz="20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000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Trainingsdaten prüfen. Outputs auditieren. Entscheidungen nicht blind übernehmen.</a:t>
            </a:r>
            <a:endParaRPr lang="en-US" altLang="de-DE" sz="2000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>
            <a:extLst>
              <a:ext uri="{FF2B5EF4-FFF2-40B4-BE49-F238E27FC236}">
                <a16:creationId xmlns:a16="http://schemas.microsoft.com/office/drawing/2014/main" id="{40CD7FBF-EEDF-7890-1E69-DD35C0FBD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741468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4">
            <a:extLst>
              <a:ext uri="{FF2B5EF4-FFF2-40B4-BE49-F238E27FC236}">
                <a16:creationId xmlns:a16="http://schemas.microsoft.com/office/drawing/2014/main" id="{E1E42A52-B009-E309-DBCC-9E96A99E5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34" y="0"/>
            <a:ext cx="55329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534B76-C93F-E3A7-D07E-BAAD35B36AAE}"/>
              </a:ext>
            </a:extLst>
          </p:cNvPr>
          <p:cNvSpPr txBox="1"/>
          <p:nvPr/>
        </p:nvSpPr>
        <p:spPr>
          <a:xfrm>
            <a:off x="6659992" y="5068249"/>
            <a:ext cx="5163701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>
              <a:defRPr/>
            </a:pPr>
            <a:r>
              <a:rPr lang="en-US" sz="1600" kern="1200" dirty="0">
                <a:solidFill>
                  <a:prstClr val="black"/>
                </a:solidFill>
                <a:highlight>
                  <a:srgbClr val="E6E6E6"/>
                </a:highlight>
                <a:hlinkClick r:id="rId4"/>
              </a:rPr>
              <a:t>https://www.hrworks.de/news/ki-verordnung-in-hr-das-bedeutet-der-ai-act-für-personalabteilungen/#axhanch5</a:t>
            </a:r>
            <a:r>
              <a:rPr lang="en-US" sz="1600" kern="1200" dirty="0">
                <a:solidFill>
                  <a:prstClr val="black"/>
                </a:solidFill>
                <a:highlight>
                  <a:srgbClr val="E6E6E6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0">
            <a:extLst>
              <a:ext uri="{FF2B5EF4-FFF2-40B4-BE49-F238E27FC236}">
                <a16:creationId xmlns:a16="http://schemas.microsoft.com/office/drawing/2014/main" id="{F03A5FFB-A77A-5687-7965-E4619ECA81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1"/>
            <a:ext cx="12192000" cy="12700"/>
          </a:xfrm>
          <a:prstGeom prst="rect">
            <a:avLst/>
          </a:prstGeom>
          <a:solidFill>
            <a:srgbClr val="4A7FA1">
              <a:alpha val="20000"/>
            </a:srgbClr>
          </a:solidFill>
          <a:ln w="12700">
            <a:solidFill>
              <a:srgbClr val="4A7FA1">
                <a:alpha val="20000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0483" name="Text 1">
            <a:extLst>
              <a:ext uri="{FF2B5EF4-FFF2-40B4-BE49-F238E27FC236}">
                <a16:creationId xmlns:a16="http://schemas.microsoft.com/office/drawing/2014/main" id="{253E3862-046C-1735-908A-CFBF90A5D3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9600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de-DE" sz="9600" kern="1200">
              <a:solidFill>
                <a:prstClr val="black"/>
              </a:solidFill>
            </a:endParaRPr>
          </a:p>
        </p:txBody>
      </p:sp>
      <p:sp>
        <p:nvSpPr>
          <p:cNvPr id="20484" name="Text 2">
            <a:extLst>
              <a:ext uri="{FF2B5EF4-FFF2-40B4-BE49-F238E27FC236}">
                <a16:creationId xmlns:a16="http://schemas.microsoft.com/office/drawing/2014/main" id="{2331279B-AEA2-F112-C799-DC1E16AE6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3318" y="1517651"/>
            <a:ext cx="951018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267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heisst das für uns? </a:t>
            </a:r>
            <a:endParaRPr lang="en-US" altLang="de-DE" sz="4267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>
            <a:extLst>
              <a:ext uri="{FF2B5EF4-FFF2-40B4-BE49-F238E27FC236}">
                <a16:creationId xmlns:a16="http://schemas.microsoft.com/office/drawing/2014/main" id="{778CBD25-5B1F-72C7-33A6-0EC5E50F1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67" y="838200"/>
            <a:ext cx="10905067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0">
            <a:extLst>
              <a:ext uri="{FF2B5EF4-FFF2-40B4-BE49-F238E27FC236}">
                <a16:creationId xmlns:a16="http://schemas.microsoft.com/office/drawing/2014/main" id="{10ABA920-6A37-C9FC-E5FF-D79A77F4D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9600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de-DE" sz="9600" kern="1200">
              <a:solidFill>
                <a:prstClr val="black"/>
              </a:solidFill>
            </a:endParaRPr>
          </a:p>
        </p:txBody>
      </p:sp>
      <p:sp>
        <p:nvSpPr>
          <p:cNvPr id="23555" name="Text 1">
            <a:extLst>
              <a:ext uri="{FF2B5EF4-FFF2-40B4-BE49-F238E27FC236}">
                <a16:creationId xmlns:a16="http://schemas.microsoft.com/office/drawing/2014/main" id="{A4045776-B7DF-6711-9D4F-9262DED59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18" y="1462617"/>
            <a:ext cx="9510183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000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«Das Prüfen ist die eine Seite.</a:t>
            </a:r>
            <a:endParaRPr lang="en-US" altLang="de-DE" sz="40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000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andere ist subtiler</a:t>
            </a:r>
            <a:endParaRPr lang="en-US" altLang="de-DE" sz="40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000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 langfristig gefährlicher.»</a:t>
            </a:r>
            <a:endParaRPr lang="en-US" altLang="de-DE" sz="4000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>
            <a:extLst>
              <a:ext uri="{FF2B5EF4-FFF2-40B4-BE49-F238E27FC236}">
                <a16:creationId xmlns:a16="http://schemas.microsoft.com/office/drawing/2014/main" id="{3D3FB6D9-68D7-6792-B789-91C35CC33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1706034"/>
            <a:ext cx="10485967" cy="359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1733" kern="1200">
                <a:solidFill>
                  <a:srgbClr val="FF1490"/>
                </a:solidFill>
                <a:latin typeface="Arial" panose="020B0604020202020204" pitchFamily="34" charset="0"/>
              </a:rPr>
              <a:t>— GRUPPENARBEIT  ·  10 MIN</a:t>
            </a:r>
          </a:p>
        </p:txBody>
      </p:sp>
      <p:sp>
        <p:nvSpPr>
          <p:cNvPr id="25603" name="TextBox 2">
            <a:extLst>
              <a:ext uri="{FF2B5EF4-FFF2-40B4-BE49-F238E27FC236}">
                <a16:creationId xmlns:a16="http://schemas.microsoft.com/office/drawing/2014/main" id="{A6AC01E7-176D-3F5B-1357-81FE51F9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018" y="2438401"/>
            <a:ext cx="10485967" cy="3211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de-DE" altLang="de-DE" sz="5067" b="1" kern="1200" dirty="0">
                <a:solidFill>
                  <a:srgbClr val="FFFFFF"/>
                </a:solidFill>
                <a:latin typeface="Arial Black" panose="020B0A04020102020204" pitchFamily="34" charset="0"/>
              </a:rPr>
              <a:t>Habt ihr ein Regelwerk für KI? Was steht drin — oder was fehlt noch? – oder was sollte drin stehen?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1B24BDB-3F5A-5D30-74CE-9930F6C9BC74}"/>
              </a:ext>
            </a:extLst>
          </p:cNvPr>
          <p:cNvSpPr txBox="1"/>
          <p:nvPr/>
        </p:nvSpPr>
        <p:spPr>
          <a:xfrm>
            <a:off x="890837" y="452798"/>
            <a:ext cx="9426872" cy="60933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1219170">
              <a:lnSpc>
                <a:spcPct val="90000"/>
              </a:lnSpc>
              <a:spcBef>
                <a:spcPct val="0"/>
              </a:spcBef>
              <a:defRPr/>
            </a:pPr>
            <a:r>
              <a:rPr lang="de-CH" sz="3733" b="1" kern="1200" dirty="0">
                <a:solidFill>
                  <a:prstClr val="black"/>
                </a:solidFill>
                <a:latin typeface="P22 Underground Pro Light"/>
              </a:rPr>
              <a:t>Peer </a:t>
            </a:r>
            <a:r>
              <a:rPr lang="de-CH" sz="3733" b="1" kern="1200" dirty="0" err="1">
                <a:solidFill>
                  <a:prstClr val="black"/>
                </a:solidFill>
                <a:latin typeface="P22 Underground Pro Light"/>
              </a:rPr>
              <a:t>circle</a:t>
            </a:r>
            <a:r>
              <a:rPr lang="de-CH" sz="3733" b="1" kern="1200" dirty="0">
                <a:solidFill>
                  <a:prstClr val="black"/>
                </a:solidFill>
                <a:latin typeface="P22 Underground Pro Light"/>
              </a:rPr>
              <a:t> Runde</a:t>
            </a: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89F31D12-501D-197B-25D5-235488B97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354" y="5860442"/>
            <a:ext cx="6623821" cy="8309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Austausch in 3 ungefähr gleich grosse Gruppen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Wichtigste Erkenntnisse festhalten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1600" kern="1200" dirty="0">
                <a:solidFill>
                  <a:prstClr val="black"/>
                </a:solidFill>
                <a:latin typeface="P22 Underground Pro Light"/>
              </a:rPr>
              <a:t>Zeitrahmen 10 Minuten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237B8F8-28DF-1DDD-1430-41FFC5B94254}"/>
              </a:ext>
            </a:extLst>
          </p:cNvPr>
          <p:cNvSpPr txBox="1"/>
          <p:nvPr/>
        </p:nvSpPr>
        <p:spPr>
          <a:xfrm>
            <a:off x="4567451" y="446420"/>
            <a:ext cx="6096000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CH" sz="4267" b="1" kern="1200" dirty="0">
                <a:solidFill>
                  <a:prstClr val="black"/>
                </a:solidFill>
                <a:latin typeface="P22 Underground Pro Light"/>
                <a:sym typeface="Wingdings" panose="05000000000000000000" pitchFamily="2" charset="2"/>
              </a:rPr>
              <a:t></a:t>
            </a:r>
            <a:endParaRPr lang="de-CH" sz="4267" kern="120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Inhaltsplatzhalter 12">
            <a:extLst>
              <a:ext uri="{FF2B5EF4-FFF2-40B4-BE49-F238E27FC236}">
                <a16:creationId xmlns:a16="http://schemas.microsoft.com/office/drawing/2014/main" id="{50A456AF-F409-DA84-7B85-5B9C520C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476" y="2305047"/>
            <a:ext cx="10809140" cy="1141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>
                <a:latin typeface="P22 Underground Pro Light" pitchFamily="2" charset="77"/>
              </a:rPr>
              <a:t>Als Unternehmensgruppe begleiten wir Organisationen mit spezialisiertem Wissen, tiefgehender Expertise und einem konsequenten Fokus auf den Menschen über den </a:t>
            </a:r>
            <a:r>
              <a:rPr lang="de-DE" sz="2400" err="1">
                <a:latin typeface="P22 Underground Pro Light" pitchFamily="2" charset="77"/>
              </a:rPr>
              <a:t>Employee</a:t>
            </a:r>
            <a:r>
              <a:rPr lang="de-DE" sz="2400">
                <a:latin typeface="P22 Underground Pro Light" pitchFamily="2" charset="77"/>
              </a:rPr>
              <a:t> Lifecycle.</a:t>
            </a:r>
          </a:p>
        </p:txBody>
      </p:sp>
      <p:pic>
        <p:nvPicPr>
          <p:cNvPr id="5" name="Grafik 4" descr="Ein Bild, das Grafiken, Grafikdesign, Kreis, Schrift enthält.&#10;&#10;Automatisch generierte Beschreibung">
            <a:extLst>
              <a:ext uri="{FF2B5EF4-FFF2-40B4-BE49-F238E27FC236}">
                <a16:creationId xmlns:a16="http://schemas.microsoft.com/office/drawing/2014/main" id="{73E1C3B8-125C-9A4E-B806-74730525C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476" y="674824"/>
            <a:ext cx="4582580" cy="1141152"/>
          </a:xfrm>
          <a:prstGeom prst="rect">
            <a:avLst/>
          </a:prstGeom>
        </p:spPr>
      </p:pic>
      <p:pic>
        <p:nvPicPr>
          <p:cNvPr id="10" name="Grafik 9" descr="Ein Bild, das Screenshot, Schrift, Grafiken, Design enthält.&#10;&#10;Automatisch generierte Beschreibung">
            <a:hlinkClick r:id="rId3"/>
            <a:extLst>
              <a:ext uri="{FF2B5EF4-FFF2-40B4-BE49-F238E27FC236}">
                <a16:creationId xmlns:a16="http://schemas.microsoft.com/office/drawing/2014/main" id="{FDB9197A-7F41-1614-E273-70E0174B57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1826" y="3927443"/>
            <a:ext cx="2269821" cy="936618"/>
          </a:xfrm>
          <a:prstGeom prst="rect">
            <a:avLst/>
          </a:prstGeom>
        </p:spPr>
      </p:pic>
      <p:pic>
        <p:nvPicPr>
          <p:cNvPr id="12" name="Grafik 11" descr="Ein Bild, das Schrift, Text, Grafiken, Typografie enthält.&#10;&#10;Automatisch generierte Beschreibung">
            <a:hlinkClick r:id="rId5"/>
            <a:extLst>
              <a:ext uri="{FF2B5EF4-FFF2-40B4-BE49-F238E27FC236}">
                <a16:creationId xmlns:a16="http://schemas.microsoft.com/office/drawing/2014/main" id="{14E9BCB8-CB61-C9C9-F302-DE62EF99BAE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0405" y="4087526"/>
            <a:ext cx="2574515" cy="747440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CB46672E-A8AB-1568-AC0F-4D41FD43D324}"/>
              </a:ext>
            </a:extLst>
          </p:cNvPr>
          <p:cNvSpPr txBox="1"/>
          <p:nvPr/>
        </p:nvSpPr>
        <p:spPr>
          <a:xfrm>
            <a:off x="793108" y="5169966"/>
            <a:ext cx="36840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6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unterstützt bei der</a:t>
            </a:r>
            <a:br>
              <a:rPr kumimoji="0" lang="de-CH" sz="18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</a:br>
            <a:r>
              <a:rPr kumimoji="0" lang="de-CH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Gewinnung von Persönlichkeiten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D9DED8B-CCDF-24EC-D879-C55EF23B95D9}"/>
              </a:ext>
            </a:extLst>
          </p:cNvPr>
          <p:cNvSpPr txBox="1"/>
          <p:nvPr/>
        </p:nvSpPr>
        <p:spPr>
          <a:xfrm>
            <a:off x="4439816" y="5169966"/>
            <a:ext cx="35897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unterstützt bei der </a:t>
            </a:r>
            <a:b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Stärkung von 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Kultur &amp; Führung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96E337DA-4FE7-EE9E-A849-B0FF03C0C300}"/>
              </a:ext>
            </a:extLst>
          </p:cNvPr>
          <p:cNvSpPr txBox="1"/>
          <p:nvPr/>
        </p:nvSpPr>
        <p:spPr>
          <a:xfrm>
            <a:off x="7994659" y="5169965"/>
            <a:ext cx="33524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unterstützt bei der </a:t>
            </a:r>
            <a:br>
              <a:rPr kumimoji="0" lang="de-DE" sz="1800" b="0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Gestaltung von </a:t>
            </a:r>
            <a:b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</a:br>
            <a:r>
              <a:rPr kumimoji="0" lang="de-DE" sz="1800" b="1" i="0" u="none" strike="noStrike" kern="1200" cap="none" spc="0" normalizeH="0" baseline="0" noProof="0">
                <a:ln>
                  <a:noFill/>
                </a:ln>
                <a:solidFill>
                  <a:srgbClr val="343434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Trennungen</a:t>
            </a:r>
          </a:p>
        </p:txBody>
      </p:sp>
      <p:pic>
        <p:nvPicPr>
          <p:cNvPr id="2" name="Grafik 1" descr="Ein Bild, das Schrift, Text, Grafiken, Logo enthält.&#10;&#10;KI-generierte Inhalte können fehlerhaft sein.">
            <a:extLst>
              <a:ext uri="{FF2B5EF4-FFF2-40B4-BE49-F238E27FC236}">
                <a16:creationId xmlns:a16="http://schemas.microsoft.com/office/drawing/2014/main" id="{2D721E12-630F-04F7-69F9-814F84613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9159" y="3791068"/>
            <a:ext cx="3052763" cy="11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959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7D32F70F-BAE1-3F8B-DB16-FE55708D4468}"/>
              </a:ext>
            </a:extLst>
          </p:cNvPr>
          <p:cNvSpPr/>
          <p:nvPr/>
        </p:nvSpPr>
        <p:spPr>
          <a:xfrm>
            <a:off x="7315200" y="-365760"/>
            <a:ext cx="5120640" cy="6096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r" defTabSz="1219170">
              <a:defRPr/>
            </a:pPr>
            <a:r>
              <a:rPr lang="en-US" sz="37332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04</a:t>
            </a:r>
            <a:endParaRPr lang="en-US" sz="37332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3BAB7D59-A45B-1538-CF20-8E2BDA16306D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04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19FA4296-9665-6AEE-9AEB-13366EF92ABB}"/>
              </a:ext>
            </a:extLst>
          </p:cNvPr>
          <p:cNvSpPr/>
          <p:nvPr/>
        </p:nvSpPr>
        <p:spPr>
          <a:xfrm>
            <a:off x="1219200" y="427567"/>
            <a:ext cx="85344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CRAP-TEST  //  22–32 MIN  //  LIVE-DEMO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26629" name="Text 3">
            <a:extLst>
              <a:ext uri="{FF2B5EF4-FFF2-40B4-BE49-F238E27FC236}">
                <a16:creationId xmlns:a16="http://schemas.microsoft.com/office/drawing/2014/main" id="{EFA50336-9ADC-A057-317E-27E5BB5F64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8"/>
            <a:ext cx="9144000" cy="2072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3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Kritisch prüfen ist</a:t>
            </a:r>
            <a:endParaRPr lang="en-US" altLang="de-DE" sz="53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3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professionelle Pflicht: </a:t>
            </a:r>
            <a:r>
              <a:rPr lang="en-US" altLang="de-DE" sz="26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crapcheck.ai</a:t>
            </a:r>
            <a:endParaRPr lang="en-US" altLang="de-DE" sz="5333" kern="1200">
              <a:solidFill>
                <a:prstClr val="black"/>
              </a:solidFill>
            </a:endParaRPr>
          </a:p>
        </p:txBody>
      </p:sp>
      <p:sp>
        <p:nvSpPr>
          <p:cNvPr id="26630" name="Shape 4">
            <a:extLst>
              <a:ext uri="{FF2B5EF4-FFF2-40B4-BE49-F238E27FC236}">
                <a16:creationId xmlns:a16="http://schemas.microsoft.com/office/drawing/2014/main" id="{B80B7CD5-3EB5-5073-5692-D01B33A0FC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414185"/>
            <a:ext cx="2743200" cy="3168649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31" name="Shape 5">
            <a:extLst>
              <a:ext uri="{FF2B5EF4-FFF2-40B4-BE49-F238E27FC236}">
                <a16:creationId xmlns:a16="http://schemas.microsoft.com/office/drawing/2014/main" id="{CD860308-78F3-3D3E-8ACD-0DF861CEBD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414185"/>
            <a:ext cx="2743200" cy="61383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32" name="Text 6">
            <a:extLst>
              <a:ext uri="{FF2B5EF4-FFF2-40B4-BE49-F238E27FC236}">
                <a16:creationId xmlns:a16="http://schemas.microsoft.com/office/drawing/2014/main" id="{D2802F9F-C1D7-65CF-0FE9-C9969F08C8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18" y="3511551"/>
            <a:ext cx="730249" cy="8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</a:t>
            </a:r>
            <a:endParaRPr lang="en-US" altLang="de-DE" sz="5867" kern="1200">
              <a:solidFill>
                <a:prstClr val="black"/>
              </a:solidFill>
            </a:endParaRPr>
          </a:p>
        </p:txBody>
      </p:sp>
      <p:sp>
        <p:nvSpPr>
          <p:cNvPr id="26633" name="Text 7">
            <a:extLst>
              <a:ext uri="{FF2B5EF4-FFF2-40B4-BE49-F238E27FC236}">
                <a16:creationId xmlns:a16="http://schemas.microsoft.com/office/drawing/2014/main" id="{90008E55-E832-22D2-D29B-2609606C0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17" y="4449234"/>
            <a:ext cx="24384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Currency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  <p:sp>
        <p:nvSpPr>
          <p:cNvPr id="26634" name="Text 8">
            <a:extLst>
              <a:ext uri="{FF2B5EF4-FFF2-40B4-BE49-F238E27FC236}">
                <a16:creationId xmlns:a16="http://schemas.microsoft.com/office/drawing/2014/main" id="{3B1C0546-05C2-7C62-78A5-077F300437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617" y="4938184"/>
            <a:ext cx="2438400" cy="14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1200">
                <a:solidFill>
                  <a:srgbClr val="7799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die Information aktuell?</a:t>
            </a:r>
            <a:endParaRPr lang="en-US" altLang="de-DE" sz="1600" kern="1200">
              <a:solidFill>
                <a:prstClr val="black"/>
              </a:solidFill>
            </a:endParaRPr>
          </a:p>
        </p:txBody>
      </p:sp>
      <p:sp>
        <p:nvSpPr>
          <p:cNvPr id="26635" name="Shape 9">
            <a:extLst>
              <a:ext uri="{FF2B5EF4-FFF2-40B4-BE49-F238E27FC236}">
                <a16:creationId xmlns:a16="http://schemas.microsoft.com/office/drawing/2014/main" id="{8CE508E1-60EB-20DD-6BF5-7BC325ECE4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414185"/>
            <a:ext cx="2743200" cy="3168649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36" name="Shape 10">
            <a:extLst>
              <a:ext uri="{FF2B5EF4-FFF2-40B4-BE49-F238E27FC236}">
                <a16:creationId xmlns:a16="http://schemas.microsoft.com/office/drawing/2014/main" id="{361FC00D-6191-3F49-A736-0185702D43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78200" y="3414185"/>
            <a:ext cx="2743200" cy="61383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37" name="Text 11">
            <a:extLst>
              <a:ext uri="{FF2B5EF4-FFF2-40B4-BE49-F238E27FC236}">
                <a16:creationId xmlns:a16="http://schemas.microsoft.com/office/drawing/2014/main" id="{45D79E7E-8180-7E38-8F10-D7A24293E0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2" y="3511551"/>
            <a:ext cx="730249" cy="8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R</a:t>
            </a:r>
            <a:endParaRPr lang="en-US" altLang="de-DE" sz="5867" kern="1200">
              <a:solidFill>
                <a:prstClr val="black"/>
              </a:solidFill>
            </a:endParaRPr>
          </a:p>
        </p:txBody>
      </p:sp>
      <p:sp>
        <p:nvSpPr>
          <p:cNvPr id="26638" name="Text 12">
            <a:extLst>
              <a:ext uri="{FF2B5EF4-FFF2-40B4-BE49-F238E27FC236}">
                <a16:creationId xmlns:a16="http://schemas.microsoft.com/office/drawing/2014/main" id="{DEE8CE18-967D-5BF9-CFAC-1552FF35EC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4449234"/>
            <a:ext cx="24384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  <p:sp>
        <p:nvSpPr>
          <p:cNvPr id="26639" name="Text 13">
            <a:extLst>
              <a:ext uri="{FF2B5EF4-FFF2-40B4-BE49-F238E27FC236}">
                <a16:creationId xmlns:a16="http://schemas.microsoft.com/office/drawing/2014/main" id="{B0F389F0-04E5-E092-8781-A5C40C97A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1" y="4938184"/>
            <a:ext cx="2438400" cy="14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1200">
                <a:solidFill>
                  <a:srgbClr val="7799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die Quelle zuverlässig?</a:t>
            </a:r>
            <a:endParaRPr lang="en-US" altLang="de-DE" sz="1600" kern="1200">
              <a:solidFill>
                <a:prstClr val="black"/>
              </a:solidFill>
            </a:endParaRPr>
          </a:p>
        </p:txBody>
      </p:sp>
      <p:sp>
        <p:nvSpPr>
          <p:cNvPr id="26640" name="Shape 14">
            <a:extLst>
              <a:ext uri="{FF2B5EF4-FFF2-40B4-BE49-F238E27FC236}">
                <a16:creationId xmlns:a16="http://schemas.microsoft.com/office/drawing/2014/main" id="{EC41CCC8-F846-AEF1-C223-B289C5C753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17" y="3414185"/>
            <a:ext cx="2743200" cy="3168649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41" name="Shape 15">
            <a:extLst>
              <a:ext uri="{FF2B5EF4-FFF2-40B4-BE49-F238E27FC236}">
                <a16:creationId xmlns:a16="http://schemas.microsoft.com/office/drawing/2014/main" id="{52D0DBDC-F8B4-9445-83F0-AB3EB7772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6717" y="3414185"/>
            <a:ext cx="2743200" cy="61383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42" name="Text 16">
            <a:extLst>
              <a:ext uri="{FF2B5EF4-FFF2-40B4-BE49-F238E27FC236}">
                <a16:creationId xmlns:a16="http://schemas.microsoft.com/office/drawing/2014/main" id="{A497C420-9A07-98C8-A91C-1A798B465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885" y="3511551"/>
            <a:ext cx="730249" cy="8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</a:t>
            </a:r>
            <a:endParaRPr lang="en-US" altLang="de-DE" sz="5867" kern="1200">
              <a:solidFill>
                <a:prstClr val="black"/>
              </a:solidFill>
            </a:endParaRPr>
          </a:p>
        </p:txBody>
      </p:sp>
      <p:sp>
        <p:nvSpPr>
          <p:cNvPr id="26643" name="Text 17">
            <a:extLst>
              <a:ext uri="{FF2B5EF4-FFF2-40B4-BE49-F238E27FC236}">
                <a16:creationId xmlns:a16="http://schemas.microsoft.com/office/drawing/2014/main" id="{E1872DEC-FD72-525A-B8EB-A1B489275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884" y="4449234"/>
            <a:ext cx="24384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  <p:sp>
        <p:nvSpPr>
          <p:cNvPr id="26644" name="Text 18">
            <a:extLst>
              <a:ext uri="{FF2B5EF4-FFF2-40B4-BE49-F238E27FC236}">
                <a16:creationId xmlns:a16="http://schemas.microsoft.com/office/drawing/2014/main" id="{18DC91DE-7F31-C71A-0411-F24383340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4884" y="4938184"/>
            <a:ext cx="2438400" cy="14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1200">
                <a:solidFill>
                  <a:srgbClr val="7799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steckt dahinter?</a:t>
            </a:r>
            <a:endParaRPr lang="en-US" altLang="de-DE" sz="1600" kern="1200">
              <a:solidFill>
                <a:prstClr val="black"/>
              </a:solidFill>
            </a:endParaRPr>
          </a:p>
        </p:txBody>
      </p:sp>
      <p:sp>
        <p:nvSpPr>
          <p:cNvPr id="26645" name="Shape 19">
            <a:extLst>
              <a:ext uri="{FF2B5EF4-FFF2-40B4-BE49-F238E27FC236}">
                <a16:creationId xmlns:a16="http://schemas.microsoft.com/office/drawing/2014/main" id="{56661F83-D3E3-A7A2-BD92-2355E8E00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351" y="3414185"/>
            <a:ext cx="2743200" cy="3168649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46" name="Shape 20">
            <a:extLst>
              <a:ext uri="{FF2B5EF4-FFF2-40B4-BE49-F238E27FC236}">
                <a16:creationId xmlns:a16="http://schemas.microsoft.com/office/drawing/2014/main" id="{293CE941-A326-1F63-ECEC-462D812414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7351" y="3414185"/>
            <a:ext cx="2743200" cy="61383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6647" name="Text 21">
            <a:extLst>
              <a:ext uri="{FF2B5EF4-FFF2-40B4-BE49-F238E27FC236}">
                <a16:creationId xmlns:a16="http://schemas.microsoft.com/office/drawing/2014/main" id="{FC192864-F8BE-85B4-B6C0-BA4DFB346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1" y="3511551"/>
            <a:ext cx="732367" cy="878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P</a:t>
            </a:r>
            <a:endParaRPr lang="en-US" altLang="de-DE" sz="5867" kern="1200">
              <a:solidFill>
                <a:prstClr val="black"/>
              </a:solidFill>
            </a:endParaRPr>
          </a:p>
        </p:txBody>
      </p:sp>
      <p:sp>
        <p:nvSpPr>
          <p:cNvPr id="26648" name="Text 22">
            <a:extLst>
              <a:ext uri="{FF2B5EF4-FFF2-40B4-BE49-F238E27FC236}">
                <a16:creationId xmlns:a16="http://schemas.microsoft.com/office/drawing/2014/main" id="{03926F9C-D5C6-4DEB-3ED5-187181842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0" y="4449234"/>
            <a:ext cx="2438400" cy="42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8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  <p:sp>
        <p:nvSpPr>
          <p:cNvPr id="26649" name="Text 23">
            <a:extLst>
              <a:ext uri="{FF2B5EF4-FFF2-40B4-BE49-F238E27FC236}">
                <a16:creationId xmlns:a16="http://schemas.microsoft.com/office/drawing/2014/main" id="{1F23147D-84B2-7383-70DA-9C4263D54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23400" y="4938184"/>
            <a:ext cx="2438400" cy="146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600" kern="1200">
                <a:solidFill>
                  <a:srgbClr val="7799B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Welches Ziel verfolgt der Inhalt?</a:t>
            </a:r>
            <a:endParaRPr lang="en-US" altLang="de-DE" sz="1600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65961DF-1A02-2028-C4FB-CB5465B02B40}"/>
              </a:ext>
            </a:extLst>
          </p:cNvPr>
          <p:cNvSpPr/>
          <p:nvPr/>
        </p:nvSpPr>
        <p:spPr>
          <a:xfrm>
            <a:off x="7071360" y="-365760"/>
            <a:ext cx="5364480" cy="60960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r" defTabSz="1219170">
              <a:defRPr/>
            </a:pPr>
            <a:r>
              <a:rPr lang="en-US" sz="37332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05</a:t>
            </a:r>
            <a:endParaRPr lang="en-US" sz="37332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DCA8BBE-32E0-4695-50E7-58F00C982536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05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0335CBF6-D005-B3B6-73AA-9A1A38938EBB}"/>
              </a:ext>
            </a:extLst>
          </p:cNvPr>
          <p:cNvSpPr/>
          <p:nvPr/>
        </p:nvSpPr>
        <p:spPr>
          <a:xfrm>
            <a:off x="1219200" y="427567"/>
            <a:ext cx="85344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DIGITALE SOUVERÄNITÄT  //  32–42 MIN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28677" name="Text 3">
            <a:extLst>
              <a:ext uri="{FF2B5EF4-FFF2-40B4-BE49-F238E27FC236}">
                <a16:creationId xmlns:a16="http://schemas.microsoft.com/office/drawing/2014/main" id="{FC5F0EF4-5B81-72BB-87E0-FA5E7468CD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7"/>
            <a:ext cx="9508067" cy="2192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Kognitive Auslagerung</a:t>
            </a:r>
            <a:endParaRPr lang="en-US" altLang="de-DE" sz="58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8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hat einen Preis.</a:t>
            </a:r>
            <a:endParaRPr lang="en-US" altLang="de-DE" sz="5867" kern="1200">
              <a:solidFill>
                <a:prstClr val="black"/>
              </a:solidFill>
            </a:endParaRPr>
          </a:p>
        </p:txBody>
      </p:sp>
      <p:sp>
        <p:nvSpPr>
          <p:cNvPr id="28678" name="Shape 4">
            <a:extLst>
              <a:ext uri="{FF2B5EF4-FFF2-40B4-BE49-F238E27FC236}">
                <a16:creationId xmlns:a16="http://schemas.microsoft.com/office/drawing/2014/main" id="{E835A67E-8809-7B3C-D071-ECC4F93DD1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657601"/>
            <a:ext cx="3716867" cy="2925233"/>
          </a:xfrm>
          <a:prstGeom prst="rect">
            <a:avLst/>
          </a:prstGeom>
          <a:solidFill>
            <a:srgbClr val="0D1B3A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8679" name="Shape 5">
            <a:extLst>
              <a:ext uri="{FF2B5EF4-FFF2-40B4-BE49-F238E27FC236}">
                <a16:creationId xmlns:a16="http://schemas.microsoft.com/office/drawing/2014/main" id="{A0401330-B83E-E015-B36E-1CAC84115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657601"/>
            <a:ext cx="84667" cy="292523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389DC77-6ECD-C82B-FA94-C6562415260A}"/>
              </a:ext>
            </a:extLst>
          </p:cNvPr>
          <p:cNvSpPr/>
          <p:nvPr/>
        </p:nvSpPr>
        <p:spPr>
          <a:xfrm>
            <a:off x="670984" y="3780367"/>
            <a:ext cx="3291416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KERNAUSSAGE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28681" name="Text 7">
            <a:extLst>
              <a:ext uri="{FF2B5EF4-FFF2-40B4-BE49-F238E27FC236}">
                <a16:creationId xmlns:a16="http://schemas.microsoft.com/office/drawing/2014/main" id="{9E8B9B60-91D7-F8C4-28EC-100975B82F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84" y="4205818"/>
            <a:ext cx="3291416" cy="21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KI-Komfort erzeugt kognitiven Komfortverlust. Das Urteil verblasst ohne Training.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28682" name="Shape 8">
            <a:extLst>
              <a:ext uri="{FF2B5EF4-FFF2-40B4-BE49-F238E27FC236}">
                <a16:creationId xmlns:a16="http://schemas.microsoft.com/office/drawing/2014/main" id="{40C48ED4-F832-7C14-F9F5-380B271BD5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67" y="3657601"/>
            <a:ext cx="3718984" cy="2925233"/>
          </a:xfrm>
          <a:prstGeom prst="rect">
            <a:avLst/>
          </a:prstGeom>
          <a:solidFill>
            <a:srgbClr val="0D1B3A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8683" name="Shape 9">
            <a:extLst>
              <a:ext uri="{FF2B5EF4-FFF2-40B4-BE49-F238E27FC236}">
                <a16:creationId xmlns:a16="http://schemas.microsoft.com/office/drawing/2014/main" id="{9D3FDF54-C5DD-AA58-84A7-374881309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867" y="3657601"/>
            <a:ext cx="86784" cy="292523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91ADE59-9C04-98C3-173B-05DD90701EB6}"/>
              </a:ext>
            </a:extLst>
          </p:cNvPr>
          <p:cNvSpPr/>
          <p:nvPr/>
        </p:nvSpPr>
        <p:spPr>
          <a:xfrm>
            <a:off x="4597401" y="3780367"/>
            <a:ext cx="32914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BELEG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28685" name="Text 11">
            <a:extLst>
              <a:ext uri="{FF2B5EF4-FFF2-40B4-BE49-F238E27FC236}">
                <a16:creationId xmlns:a16="http://schemas.microsoft.com/office/drawing/2014/main" id="{5FA4C7D1-B174-8697-762B-24D9B076ED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7401" y="4205818"/>
            <a:ext cx="3291417" cy="21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Automation Bias &amp; Skill Erosion. GPS-Abhängigkeit als Analogie aus dem Alltag.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28686" name="Shape 12">
            <a:extLst>
              <a:ext uri="{FF2B5EF4-FFF2-40B4-BE49-F238E27FC236}">
                <a16:creationId xmlns:a16="http://schemas.microsoft.com/office/drawing/2014/main" id="{57C37CC2-BFB1-3034-26EA-E92EC09C6D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285" y="3657601"/>
            <a:ext cx="3718983" cy="2925233"/>
          </a:xfrm>
          <a:prstGeom prst="rect">
            <a:avLst/>
          </a:prstGeom>
          <a:solidFill>
            <a:srgbClr val="0D1B3A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28687" name="Shape 13">
            <a:extLst>
              <a:ext uri="{FF2B5EF4-FFF2-40B4-BE49-F238E27FC236}">
                <a16:creationId xmlns:a16="http://schemas.microsoft.com/office/drawing/2014/main" id="{AC83813E-2FEA-5DAD-9F0F-3FDEBD65F2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8284" y="3657601"/>
            <a:ext cx="84667" cy="292523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F8ABA33B-D809-C920-5512-C8CBF1BAFD69}"/>
              </a:ext>
            </a:extLst>
          </p:cNvPr>
          <p:cNvSpPr/>
          <p:nvPr/>
        </p:nvSpPr>
        <p:spPr>
          <a:xfrm>
            <a:off x="8521701" y="3780367"/>
            <a:ext cx="32914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IMPLIKATION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28689" name="Text 15">
            <a:extLst>
              <a:ext uri="{FF2B5EF4-FFF2-40B4-BE49-F238E27FC236}">
                <a16:creationId xmlns:a16="http://schemas.microsoft.com/office/drawing/2014/main" id="{3F558CA6-50AC-C6EE-B6FE-C22358D28F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21701" y="4205818"/>
            <a:ext cx="3291417" cy="219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als Unterstützung, nicht als Entscheidungsersatz. Urteilskompetenz aktiv erhalten.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hape 0">
            <a:extLst>
              <a:ext uri="{FF2B5EF4-FFF2-40B4-BE49-F238E27FC236}">
                <a16:creationId xmlns:a16="http://schemas.microsoft.com/office/drawing/2014/main" id="{6DECBA2D-1740-A6FD-8FD4-4692696B29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84667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0723" name="Shape 1">
            <a:extLst>
              <a:ext uri="{FF2B5EF4-FFF2-40B4-BE49-F238E27FC236}">
                <a16:creationId xmlns:a16="http://schemas.microsoft.com/office/drawing/2014/main" id="{1BD89D29-FD7D-9D43-99E2-B9DFD12EB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773333"/>
            <a:ext cx="12192000" cy="84667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502F7B48-6072-26BD-A5DD-1B5BDEFFD039}"/>
              </a:ext>
            </a:extLst>
          </p:cNvPr>
          <p:cNvSpPr/>
          <p:nvPr/>
        </p:nvSpPr>
        <p:spPr>
          <a:xfrm>
            <a:off x="487680" y="365760"/>
            <a:ext cx="1828800" cy="18288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6000" b="1" kern="1200" dirty="0">
                <a:solidFill>
                  <a:srgbClr val="FF1490">
                    <a:alpha val="30000"/>
                  </a:srgbClr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</a:t>
            </a:r>
            <a:endParaRPr lang="en-US" sz="16000" kern="1200" dirty="0">
              <a:solidFill>
                <a:prstClr val="black"/>
              </a:solidFill>
            </a:endParaRPr>
          </a:p>
        </p:txBody>
      </p:sp>
      <p:sp>
        <p:nvSpPr>
          <p:cNvPr id="30725" name="Text 3">
            <a:extLst>
              <a:ext uri="{FF2B5EF4-FFF2-40B4-BE49-F238E27FC236}">
                <a16:creationId xmlns:a16="http://schemas.microsoft.com/office/drawing/2014/main" id="{F2B4556F-A23C-96FD-6A3A-A4223DDC3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1219201"/>
            <a:ext cx="10363200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0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Künstlich ist die Maschine.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0726" name="Text 4">
            <a:extLst>
              <a:ext uri="{FF2B5EF4-FFF2-40B4-BE49-F238E27FC236}">
                <a16:creationId xmlns:a16="http://schemas.microsoft.com/office/drawing/2014/main" id="{BA5F18E3-BE9C-A9CD-CE59-864D1C010D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2315634"/>
            <a:ext cx="10363200" cy="103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0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Intelligenz und Verantwortung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0727" name="Text 5">
            <a:extLst>
              <a:ext uri="{FF2B5EF4-FFF2-40B4-BE49-F238E27FC236}">
                <a16:creationId xmlns:a16="http://schemas.microsoft.com/office/drawing/2014/main" id="{6DA5D854-5BE1-D1E9-A545-BA6D77495C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3414185"/>
            <a:ext cx="10363200" cy="103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5067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bleiben beim Menschen.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0728" name="Shape 6">
            <a:extLst>
              <a:ext uri="{FF2B5EF4-FFF2-40B4-BE49-F238E27FC236}">
                <a16:creationId xmlns:a16="http://schemas.microsoft.com/office/drawing/2014/main" id="{4CEDF8D8-8497-25E3-F0C4-AFFAE6E3B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0218" y="4694768"/>
            <a:ext cx="1951567" cy="2963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49C3043-1AA3-BD19-010A-D9A093859DBD}"/>
              </a:ext>
            </a:extLst>
          </p:cNvPr>
          <p:cNvSpPr/>
          <p:nvPr/>
        </p:nvSpPr>
        <p:spPr>
          <a:xfrm>
            <a:off x="2438400" y="4938185"/>
            <a:ext cx="7315200" cy="425449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ctr" defTabSz="1219170">
              <a:defRPr/>
            </a:pPr>
            <a:r>
              <a:rPr lang="en-US" sz="1733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Roger Basler de Roca </a:t>
            </a:r>
            <a:endParaRPr lang="en-US" sz="1733" kern="1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AC50EF9E-FE0D-0144-6B0C-755CE2DFED5A}"/>
              </a:ext>
            </a:extLst>
          </p:cNvPr>
          <p:cNvSpPr/>
          <p:nvPr/>
        </p:nvSpPr>
        <p:spPr>
          <a:xfrm>
            <a:off x="427567" y="427567"/>
            <a:ext cx="3657600" cy="340784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533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SCHLUSS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9003EB63-78E6-ABA4-E2EE-4FA0649C1BBA}"/>
              </a:ext>
            </a:extLst>
          </p:cNvPr>
          <p:cNvSpPr/>
          <p:nvPr/>
        </p:nvSpPr>
        <p:spPr>
          <a:xfrm>
            <a:off x="9144000" y="427567"/>
            <a:ext cx="2804584" cy="340784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r" defTabSz="1219170">
              <a:defRPr/>
            </a:pPr>
            <a:r>
              <a:rPr lang="en-US" sz="1200" b="1" spc="267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42–48 MIN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2772" name="Text 2">
            <a:extLst>
              <a:ext uri="{FF2B5EF4-FFF2-40B4-BE49-F238E27FC236}">
                <a16:creationId xmlns:a16="http://schemas.microsoft.com/office/drawing/2014/main" id="{481B05B4-8BED-EC9F-3D4B-571D28864C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975784"/>
            <a:ext cx="10972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0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Keine Zusammenfassung.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5067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Eine Handlungsaufforderung.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2773" name="Shape 3">
            <a:extLst>
              <a:ext uri="{FF2B5EF4-FFF2-40B4-BE49-F238E27FC236}">
                <a16:creationId xmlns:a16="http://schemas.microsoft.com/office/drawing/2014/main" id="{9C0ED4E5-735E-DC8D-773E-5F98549981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8" y="3109385"/>
            <a:ext cx="5668433" cy="3414183"/>
          </a:xfrm>
          <a:prstGeom prst="rect">
            <a:avLst/>
          </a:prstGeom>
          <a:solidFill>
            <a:srgbClr val="180808"/>
          </a:solidFill>
          <a:ln w="889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2774" name="Shape 4">
            <a:extLst>
              <a:ext uri="{FF2B5EF4-FFF2-40B4-BE49-F238E27FC236}">
                <a16:creationId xmlns:a16="http://schemas.microsoft.com/office/drawing/2014/main" id="{A562BE8B-27D0-93DB-6990-BF5152179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8" y="3109385"/>
            <a:ext cx="5668433" cy="61383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480A3252-4CD5-BBB8-61B1-095899F24C2E}"/>
              </a:ext>
            </a:extLst>
          </p:cNvPr>
          <p:cNvSpPr/>
          <p:nvPr/>
        </p:nvSpPr>
        <p:spPr>
          <a:xfrm>
            <a:off x="609600" y="3230033"/>
            <a:ext cx="5242984" cy="366184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HANDLUNGSAUFFORDERUNG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2776" name="Text 6">
            <a:extLst>
              <a:ext uri="{FF2B5EF4-FFF2-40B4-BE49-F238E27FC236}">
                <a16:creationId xmlns:a16="http://schemas.microsoft.com/office/drawing/2014/main" id="{EC64F974-0514-A846-4E36-6CE0148037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1" y="3718985"/>
            <a:ext cx="5304367" cy="25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867" i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«Morgen früh, wenn ihr das nächste KI-Tool öffnet: Fragt euch, wer die Verantwortung trägt, wenn es falsch liegt. Wenn ihr die Antwort habt, seid ihr souverän. Wenn nicht, habt ihr noch Arbeit.»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  <p:sp>
        <p:nvSpPr>
          <p:cNvPr id="32777" name="Shape 7">
            <a:extLst>
              <a:ext uri="{FF2B5EF4-FFF2-40B4-BE49-F238E27FC236}">
                <a16:creationId xmlns:a16="http://schemas.microsoft.com/office/drawing/2014/main" id="{D815A21C-6E54-C974-4D38-FE7BEF7141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417" y="3109385"/>
            <a:ext cx="5425016" cy="3414183"/>
          </a:xfrm>
          <a:prstGeom prst="rect">
            <a:avLst/>
          </a:prstGeom>
          <a:solidFill>
            <a:srgbClr val="0D1B3A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2778" name="Shape 8">
            <a:extLst>
              <a:ext uri="{FF2B5EF4-FFF2-40B4-BE49-F238E27FC236}">
                <a16:creationId xmlns:a16="http://schemas.microsoft.com/office/drawing/2014/main" id="{A3D0C8FD-144D-76B2-DBB7-376B1BB8FA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9417" y="3109385"/>
            <a:ext cx="5425016" cy="6138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9779BDDA-26D8-6ABD-2AC4-23B35E6C3573}"/>
              </a:ext>
            </a:extLst>
          </p:cNvPr>
          <p:cNvSpPr/>
          <p:nvPr/>
        </p:nvSpPr>
        <p:spPr>
          <a:xfrm>
            <a:off x="6523567" y="3230033"/>
            <a:ext cx="4997451" cy="366184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FRAGE, DIE BLEIBT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2780" name="Text 10">
            <a:extLst>
              <a:ext uri="{FF2B5EF4-FFF2-40B4-BE49-F238E27FC236}">
                <a16:creationId xmlns:a16="http://schemas.microsoft.com/office/drawing/2014/main" id="{F50290C8-CC5C-DFA1-1220-851C096396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567" y="3718985"/>
            <a:ext cx="4997451" cy="255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867" i="1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Technologie entwickelt sich schneller als Regulierung. Regulierung schneller als Kultur. Was bedeutet das für eure Verantwortung als HR-Profis?</a:t>
            </a:r>
            <a:endParaRPr lang="en-US" altLang="de-DE" sz="1867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11CD03B6-A6FC-27BF-765C-4ED6C6F054EF}"/>
              </a:ext>
            </a:extLst>
          </p:cNvPr>
          <p:cNvSpPr/>
          <p:nvPr/>
        </p:nvSpPr>
        <p:spPr>
          <a:xfrm>
            <a:off x="7559040" y="731520"/>
            <a:ext cx="4389120" cy="5486400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algn="r" defTabSz="1219170">
              <a:defRPr/>
            </a:pPr>
            <a:r>
              <a:rPr lang="en-US" sz="31999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06</a:t>
            </a:r>
            <a:endParaRPr lang="en-US" sz="31999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56BF746-D717-40DA-F4B9-60BD40D9AFAA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06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776D75C-679D-1BD1-CCE7-13384F2CFF23}"/>
              </a:ext>
            </a:extLst>
          </p:cNvPr>
          <p:cNvSpPr/>
          <p:nvPr/>
        </p:nvSpPr>
        <p:spPr>
          <a:xfrm>
            <a:off x="1219200" y="427567"/>
            <a:ext cx="73152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VERTIEFUNG  //  DAS NEUE EU-KI-GESETZ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4821" name="Text 3">
            <a:extLst>
              <a:ext uri="{FF2B5EF4-FFF2-40B4-BE49-F238E27FC236}">
                <a16:creationId xmlns:a16="http://schemas.microsoft.com/office/drawing/2014/main" id="{8DED7C86-59F4-DD16-1802-23CA792CAA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8"/>
            <a:ext cx="11065933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Bewerber-KI ist jetzt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ein Rechtsthema.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Nicht nur ein Tool-Thema.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4822" name="Shape 4">
            <a:extLst>
              <a:ext uri="{FF2B5EF4-FFF2-40B4-BE49-F238E27FC236}">
                <a16:creationId xmlns:a16="http://schemas.microsoft.com/office/drawing/2014/main" id="{0AEA391B-7F3E-B878-5E48-0DF28DA377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4823" name="Shape 5">
            <a:extLst>
              <a:ext uri="{FF2B5EF4-FFF2-40B4-BE49-F238E27FC236}">
                <a16:creationId xmlns:a16="http://schemas.microsoft.com/office/drawing/2014/main" id="{0A48AD15-468D-91AF-4D3E-F4752613E1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C9934063-EAF9-8A93-0DB8-57F7A9D71593}"/>
              </a:ext>
            </a:extLst>
          </p:cNvPr>
          <p:cNvSpPr/>
          <p:nvPr/>
        </p:nvSpPr>
        <p:spPr>
          <a:xfrm>
            <a:off x="596900" y="3901018"/>
            <a:ext cx="3414184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FÜHRUNG MUSS WISSEN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4825" name="Text 7">
            <a:extLst>
              <a:ext uri="{FF2B5EF4-FFF2-40B4-BE49-F238E27FC236}">
                <a16:creationId xmlns:a16="http://schemas.microsoft.com/office/drawing/2014/main" id="{1F775B99-E1E1-1625-CBFF-1171C1DC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315884"/>
            <a:ext cx="3414184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EU-Gesetz stuft Recruiting-KI als «hohes Risiko» ein. Nicht verboten — aber mit Pflichten.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4826" name="Shape 8">
            <a:extLst>
              <a:ext uri="{FF2B5EF4-FFF2-40B4-BE49-F238E27FC236}">
                <a16:creationId xmlns:a16="http://schemas.microsoft.com/office/drawing/2014/main" id="{B1CE0DDF-53D0-DE0B-F3F2-5325BB653F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4827" name="Shape 9">
            <a:extLst>
              <a:ext uri="{FF2B5EF4-FFF2-40B4-BE49-F238E27FC236}">
                <a16:creationId xmlns:a16="http://schemas.microsoft.com/office/drawing/2014/main" id="{57CDDB02-CA0C-744C-A662-5D11529619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312F940-80D3-1166-AC9A-3F0B67CE9D54}"/>
              </a:ext>
            </a:extLst>
          </p:cNvPr>
          <p:cNvSpPr/>
          <p:nvPr/>
        </p:nvSpPr>
        <p:spPr>
          <a:xfrm>
            <a:off x="4497918" y="3901018"/>
            <a:ext cx="3414183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UND IN DER SCHWEIZ?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4829" name="Text 11">
            <a:extLst>
              <a:ext uri="{FF2B5EF4-FFF2-40B4-BE49-F238E27FC236}">
                <a16:creationId xmlns:a16="http://schemas.microsoft.com/office/drawing/2014/main" id="{457E12AA-32AA-A4CE-FD53-376BEDB2E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918" y="4315884"/>
            <a:ext cx="3414183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«EU gilt nicht für uns» stimmt nur halb. Bei EU-Bewerbern zählt es — und das CH-Datenschutzgesetz verlangt schon heute Transparenz.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4830" name="Shape 12">
            <a:extLst>
              <a:ext uri="{FF2B5EF4-FFF2-40B4-BE49-F238E27FC236}">
                <a16:creationId xmlns:a16="http://schemas.microsoft.com/office/drawing/2014/main" id="{E5032A57-6FE6-2712-6133-999D0A131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4831" name="Shape 13">
            <a:extLst>
              <a:ext uri="{FF2B5EF4-FFF2-40B4-BE49-F238E27FC236}">
                <a16:creationId xmlns:a16="http://schemas.microsoft.com/office/drawing/2014/main" id="{E54F9109-F795-402C-3A1D-48A21FCAD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E414C0DF-E0BC-34D2-583E-E37B2F56D082}"/>
              </a:ext>
            </a:extLst>
          </p:cNvPr>
          <p:cNvSpPr/>
          <p:nvPr/>
        </p:nvSpPr>
        <p:spPr>
          <a:xfrm>
            <a:off x="8401051" y="3901018"/>
            <a:ext cx="3412067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HEBEL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4833" name="Text 15">
            <a:extLst>
              <a:ext uri="{FF2B5EF4-FFF2-40B4-BE49-F238E27FC236}">
                <a16:creationId xmlns:a16="http://schemas.microsoft.com/office/drawing/2014/main" id="{46192976-5D2A-7EF1-DBAF-D278954BF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315884"/>
            <a:ext cx="3412067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einfaches Regelwerk: wer darf welches Tool, wer kontrolliert, was sagen wir Bewerbern. Wer eins hat, hat die Wahl.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E0380CF4-98C3-6B3A-D90A-081D8B13A001}"/>
              </a:ext>
            </a:extLst>
          </p:cNvPr>
          <p:cNvSpPr/>
          <p:nvPr/>
        </p:nvSpPr>
        <p:spPr>
          <a:xfrm>
            <a:off x="7559040" y="731520"/>
            <a:ext cx="4389120" cy="5486400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algn="r" defTabSz="1219170">
              <a:defRPr/>
            </a:pPr>
            <a:r>
              <a:rPr lang="en-US" sz="31999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07</a:t>
            </a:r>
            <a:endParaRPr lang="en-US" sz="31999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55C39414-4B5A-8394-E02C-0B571917183A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07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BB7CD58C-BEBA-0BA7-8EB9-2EB18282ACC6}"/>
              </a:ext>
            </a:extLst>
          </p:cNvPr>
          <p:cNvSpPr/>
          <p:nvPr/>
        </p:nvSpPr>
        <p:spPr>
          <a:xfrm>
            <a:off x="1219200" y="427567"/>
            <a:ext cx="73152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VERTIEFUNG  //  KI ERKENNEN?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5845" name="Text 3">
            <a:extLst>
              <a:ext uri="{FF2B5EF4-FFF2-40B4-BE49-F238E27FC236}">
                <a16:creationId xmlns:a16="http://schemas.microsoft.com/office/drawing/2014/main" id="{460A472A-95D9-0D49-518F-641A53F3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8"/>
            <a:ext cx="11065933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«Erkennt man, ob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etwas KI ist?»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Verlässlich: kaum.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5846" name="Shape 4">
            <a:extLst>
              <a:ext uri="{FF2B5EF4-FFF2-40B4-BE49-F238E27FC236}">
                <a16:creationId xmlns:a16="http://schemas.microsoft.com/office/drawing/2014/main" id="{466B05FF-524B-F838-CAA8-0BF07E5A0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5847" name="Shape 5">
            <a:extLst>
              <a:ext uri="{FF2B5EF4-FFF2-40B4-BE49-F238E27FC236}">
                <a16:creationId xmlns:a16="http://schemas.microsoft.com/office/drawing/2014/main" id="{10AFBD03-CDC0-AB62-BAA9-3C206CADB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59046FC8-A8DB-6FFC-D9B4-C199228F3B85}"/>
              </a:ext>
            </a:extLst>
          </p:cNvPr>
          <p:cNvSpPr/>
          <p:nvPr/>
        </p:nvSpPr>
        <p:spPr>
          <a:xfrm>
            <a:off x="596900" y="3901018"/>
            <a:ext cx="3414184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DETEKTOREN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5849" name="Text 7">
            <a:extLst>
              <a:ext uri="{FF2B5EF4-FFF2-40B4-BE49-F238E27FC236}">
                <a16:creationId xmlns:a16="http://schemas.microsoft.com/office/drawing/2014/main" id="{186F5F0C-568E-E3DC-32B1-3B3C3091E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315884"/>
            <a:ext cx="3414184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KI-Detektoren gibt es — aber sie irren oft. Falsch-Alarme treffen echte Bewerber. Austricksen ist einfach.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5850" name="Shape 8">
            <a:extLst>
              <a:ext uri="{FF2B5EF4-FFF2-40B4-BE49-F238E27FC236}">
                <a16:creationId xmlns:a16="http://schemas.microsoft.com/office/drawing/2014/main" id="{E3ADEDA6-60CE-D0FB-2F3F-5E51B9E0D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5851" name="Shape 9">
            <a:extLst>
              <a:ext uri="{FF2B5EF4-FFF2-40B4-BE49-F238E27FC236}">
                <a16:creationId xmlns:a16="http://schemas.microsoft.com/office/drawing/2014/main" id="{8D7D900E-752D-55D6-FEC5-560ECB45A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A0E04D7-1726-E3A0-762B-1E1A77BE4459}"/>
              </a:ext>
            </a:extLst>
          </p:cNvPr>
          <p:cNvSpPr/>
          <p:nvPr/>
        </p:nvSpPr>
        <p:spPr>
          <a:xfrm>
            <a:off x="4497918" y="3901018"/>
            <a:ext cx="3414183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DIE BEWERBUNGEN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5853" name="Text 11">
            <a:extLst>
              <a:ext uri="{FF2B5EF4-FFF2-40B4-BE49-F238E27FC236}">
                <a16:creationId xmlns:a16="http://schemas.microsoft.com/office/drawing/2014/main" id="{6BF10C13-0C9B-7D9E-AE94-68D670039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918" y="4315884"/>
            <a:ext cx="3414183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KI-geschriebene Bewerbungen fluten den Eingang. Mehr Masse, weniger Aussage. Wer steckt wirklich dahinter?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5854" name="Shape 12">
            <a:extLst>
              <a:ext uri="{FF2B5EF4-FFF2-40B4-BE49-F238E27FC236}">
                <a16:creationId xmlns:a16="http://schemas.microsoft.com/office/drawing/2014/main" id="{5F33486E-EE81-E9DF-521B-671FEE604B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5855" name="Shape 13">
            <a:extLst>
              <a:ext uri="{FF2B5EF4-FFF2-40B4-BE49-F238E27FC236}">
                <a16:creationId xmlns:a16="http://schemas.microsoft.com/office/drawing/2014/main" id="{C1F953D0-C4B4-F800-3087-0724D4BBA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6FF2708E-C90E-17CD-2CC4-6D1EBA11C084}"/>
              </a:ext>
            </a:extLst>
          </p:cNvPr>
          <p:cNvSpPr/>
          <p:nvPr/>
        </p:nvSpPr>
        <p:spPr>
          <a:xfrm>
            <a:off x="8401051" y="3901018"/>
            <a:ext cx="3412067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HEBEL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5857" name="Text 15">
            <a:extLst>
              <a:ext uri="{FF2B5EF4-FFF2-40B4-BE49-F238E27FC236}">
                <a16:creationId xmlns:a16="http://schemas.microsoft.com/office/drawing/2014/main" id="{D7D8CBDB-9948-13A2-0E7F-452BD7CF08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315884"/>
            <a:ext cx="3412067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Nicht dem Detektor vertrauen, sondern dem Gespräch. 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3B79B8A3-9A0A-8E7A-2686-B003A42A2781}"/>
              </a:ext>
            </a:extLst>
          </p:cNvPr>
          <p:cNvSpPr/>
          <p:nvPr/>
        </p:nvSpPr>
        <p:spPr>
          <a:xfrm>
            <a:off x="7559040" y="731520"/>
            <a:ext cx="4389120" cy="5486400"/>
          </a:xfrm>
          <a:prstGeom prst="rect">
            <a:avLst/>
          </a:prstGeom>
          <a:noFill/>
          <a:ln/>
        </p:spPr>
        <p:txBody>
          <a:bodyPr lIns="0" tIns="0" rIns="0" bIns="0"/>
          <a:lstStyle/>
          <a:p>
            <a:pPr algn="r" defTabSz="1219170">
              <a:defRPr/>
            </a:pPr>
            <a:r>
              <a:rPr lang="en-US" sz="31999" kern="1200" dirty="0">
                <a:solidFill>
                  <a:srgbClr val="4A7FA1">
                    <a:alpha val="7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08</a:t>
            </a:r>
            <a:endParaRPr lang="en-US" sz="31999" kern="1200" dirty="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EF7D70EE-D41C-F436-E37D-A4A9F8FE1172}"/>
              </a:ext>
            </a:extLst>
          </p:cNvPr>
          <p:cNvSpPr/>
          <p:nvPr/>
        </p:nvSpPr>
        <p:spPr>
          <a:xfrm>
            <a:off x="427568" y="427567"/>
            <a:ext cx="853017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333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08</a:t>
            </a:r>
            <a:endParaRPr lang="en-US" sz="1333" kern="1200" dirty="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8D996B8E-B206-BE3F-5F26-1FCBCBF49C9D}"/>
              </a:ext>
            </a:extLst>
          </p:cNvPr>
          <p:cNvSpPr/>
          <p:nvPr/>
        </p:nvSpPr>
        <p:spPr>
          <a:xfrm>
            <a:off x="1219200" y="427567"/>
            <a:ext cx="7315200" cy="364067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VERTIEFUNG  //  AGENTISCHE KI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6869" name="Text 3">
            <a:extLst>
              <a:ext uri="{FF2B5EF4-FFF2-40B4-BE49-F238E27FC236}">
                <a16:creationId xmlns:a16="http://schemas.microsoft.com/office/drawing/2014/main" id="{153CF14F-B477-353E-6E5E-A7E188187A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1037168"/>
            <a:ext cx="11065933" cy="2681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Ein Agent antwortet.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Agentische KI</a:t>
            </a:r>
            <a:endParaRPr lang="en-US" altLang="de-DE" sz="50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533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handelt selbst.</a:t>
            </a:r>
            <a:endParaRPr lang="en-US" altLang="de-DE" sz="5067" kern="1200">
              <a:solidFill>
                <a:prstClr val="black"/>
              </a:solidFill>
            </a:endParaRPr>
          </a:p>
        </p:txBody>
      </p:sp>
      <p:sp>
        <p:nvSpPr>
          <p:cNvPr id="36870" name="Shape 4">
            <a:extLst>
              <a:ext uri="{FF2B5EF4-FFF2-40B4-BE49-F238E27FC236}">
                <a16:creationId xmlns:a16="http://schemas.microsoft.com/office/drawing/2014/main" id="{0BF335AC-706A-0A16-9C0E-9E7D31C6C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6871" name="Shape 5">
            <a:extLst>
              <a:ext uri="{FF2B5EF4-FFF2-40B4-BE49-F238E27FC236}">
                <a16:creationId xmlns:a16="http://schemas.microsoft.com/office/drawing/2014/main" id="{6B92A388-3775-4143-A164-480617273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3839634"/>
            <a:ext cx="3716867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87949351-F32A-1701-21CD-A70ACDFEE128}"/>
              </a:ext>
            </a:extLst>
          </p:cNvPr>
          <p:cNvSpPr/>
          <p:nvPr/>
        </p:nvSpPr>
        <p:spPr>
          <a:xfrm>
            <a:off x="596900" y="3901018"/>
            <a:ext cx="3414184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UNTERSCHIED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6873" name="Text 7">
            <a:extLst>
              <a:ext uri="{FF2B5EF4-FFF2-40B4-BE49-F238E27FC236}">
                <a16:creationId xmlns:a16="http://schemas.microsoft.com/office/drawing/2014/main" id="{F8AC1244-C5AC-0942-9C37-B4E220865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900" y="4315884"/>
            <a:ext cx="3414184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 Agent gibt eine Antwort. Agentische KI übernimmt den ganzen Vorgang vom entscheiden, handeln, abschliessen.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6874" name="Shape 8">
            <a:extLst>
              <a:ext uri="{FF2B5EF4-FFF2-40B4-BE49-F238E27FC236}">
                <a16:creationId xmlns:a16="http://schemas.microsoft.com/office/drawing/2014/main" id="{C00D76E4-BE94-7250-BB86-A3176040F8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6875" name="Shape 9">
            <a:extLst>
              <a:ext uri="{FF2B5EF4-FFF2-40B4-BE49-F238E27FC236}">
                <a16:creationId xmlns:a16="http://schemas.microsoft.com/office/drawing/2014/main" id="{00F7066A-C2FC-BB9A-A62C-11C7C1815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28585" y="3839634"/>
            <a:ext cx="3718983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FAD6B58A-3D67-7175-9C2D-5E4D1577E0DC}"/>
              </a:ext>
            </a:extLst>
          </p:cNvPr>
          <p:cNvSpPr/>
          <p:nvPr/>
        </p:nvSpPr>
        <p:spPr>
          <a:xfrm>
            <a:off x="4497918" y="3901018"/>
            <a:ext cx="3414183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IBM «ASKHR»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6877" name="Text 11">
            <a:extLst>
              <a:ext uri="{FF2B5EF4-FFF2-40B4-BE49-F238E27FC236}">
                <a16:creationId xmlns:a16="http://schemas.microsoft.com/office/drawing/2014/main" id="{1A76EEC4-25E3-B3D9-BD58-E04081B0C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7918" y="4315884"/>
            <a:ext cx="3414183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94% ohne Mensch gelöst. 90'000 Versetzungen/Jahr: 15–20 Min → 2 Min. </a:t>
            </a:r>
            <a:b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Seit 8 Jahren ihr eigener Testfall.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  <p:sp>
        <p:nvSpPr>
          <p:cNvPr id="36878" name="Shape 12">
            <a:extLst>
              <a:ext uri="{FF2B5EF4-FFF2-40B4-BE49-F238E27FC236}">
                <a16:creationId xmlns:a16="http://schemas.microsoft.com/office/drawing/2014/main" id="{165606E3-2EF1-E365-A0C1-D47019A23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2683933"/>
          </a:xfrm>
          <a:prstGeom prst="rect">
            <a:avLst/>
          </a:prstGeom>
          <a:solidFill>
            <a:srgbClr val="081528"/>
          </a:solidFill>
          <a:ln w="635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6879" name="Shape 13">
            <a:extLst>
              <a:ext uri="{FF2B5EF4-FFF2-40B4-BE49-F238E27FC236}">
                <a16:creationId xmlns:a16="http://schemas.microsoft.com/office/drawing/2014/main" id="{CE8396D8-375B-B6A6-7279-26739DCC9C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3839634"/>
            <a:ext cx="3718984" cy="486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D125C50E-57FE-4744-CEFA-3057FD5138C2}"/>
              </a:ext>
            </a:extLst>
          </p:cNvPr>
          <p:cNvSpPr/>
          <p:nvPr/>
        </p:nvSpPr>
        <p:spPr>
          <a:xfrm>
            <a:off x="8401051" y="3901018"/>
            <a:ext cx="3412067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067" b="1" spc="267" dirty="0">
                <a:solidFill>
                  <a:srgbClr val="4B80A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DER HEBEL</a:t>
            </a:r>
            <a:endParaRPr lang="en-US" sz="1067" kern="1200" dirty="0">
              <a:solidFill>
                <a:prstClr val="black"/>
              </a:solidFill>
            </a:endParaRPr>
          </a:p>
        </p:txBody>
      </p:sp>
      <p:sp>
        <p:nvSpPr>
          <p:cNvPr id="36881" name="Text 15">
            <a:extLst>
              <a:ext uri="{FF2B5EF4-FFF2-40B4-BE49-F238E27FC236}">
                <a16:creationId xmlns:a16="http://schemas.microsoft.com/office/drawing/2014/main" id="{3988F8EF-3421-CB76-A402-468EC48FB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1051" y="4315884"/>
            <a:ext cx="3412067" cy="207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7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mehr die KI selbst handelt, desto schärfer die Führungsfrage. IBM hat gesteuert, nicht laufen lassen.</a:t>
            </a:r>
            <a:endParaRPr lang="en-US" altLang="de-DE" sz="17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673044" y="1060281"/>
            <a:ext cx="7295163" cy="2800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de-CH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  <a:sym typeface="Arial"/>
              </a:rPr>
              <a:t>FRAGEN? INFORMATIONEN?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de-CH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  <a:sym typeface="Arial"/>
              </a:rPr>
              <a:t>ANREGUNGEN?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n-ea"/>
              <a:cs typeface="+mn-cs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  <a:tabLst/>
              <a:defRPr/>
            </a:pPr>
            <a:r>
              <a:rPr kumimoji="0" lang="de-CH" sz="4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  <a:sym typeface="Arial"/>
              </a:rPr>
              <a:t>AUSTAUSCH?</a:t>
            </a:r>
            <a:endParaRPr kumimoji="0" sz="44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21"/>
          <p:cNvSpPr txBox="1">
            <a:spLocks noGrp="1"/>
          </p:cNvSpPr>
          <p:nvPr>
            <p:ph type="title"/>
          </p:nvPr>
        </p:nvSpPr>
        <p:spPr>
          <a:xfrm>
            <a:off x="838200" y="2766218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de-CH" sz="36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Was hat dir gefallen und </a:t>
            </a:r>
            <a:br>
              <a:rPr lang="de-CH" sz="36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</a:br>
            <a:r>
              <a:rPr lang="de-CH" sz="36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was nimmst du für dich mit?</a:t>
            </a:r>
            <a:endParaRPr sz="3600" dirty="0">
              <a:latin typeface="P22 Underground Pro Light" panose="00000400000000000000" pitchFamily="50" charset="0"/>
            </a:endParaRPr>
          </a:p>
        </p:txBody>
      </p:sp>
      <p:pic>
        <p:nvPicPr>
          <p:cNvPr id="444" name="Google Shape;444;p21" descr="Ein Bild, das Logo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799" y="213065"/>
            <a:ext cx="1582057" cy="1582057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21"/>
          <p:cNvSpPr txBox="1"/>
          <p:nvPr/>
        </p:nvSpPr>
        <p:spPr>
          <a:xfrm>
            <a:off x="668127" y="544385"/>
            <a:ext cx="11244303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  <a:tabLst/>
              <a:defRPr/>
            </a:pPr>
            <a:r>
              <a:rPr kumimoji="0" lang="de-CH" sz="4400" b="1" i="0" u="none" strike="noStrike" kern="1200" cap="none" spc="0" normalizeH="0" baseline="0" noProof="0" dirty="0">
                <a:ln w="3175" cmpd="sng"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sym typeface="Arial"/>
              </a:rPr>
              <a:t>Check-out</a:t>
            </a:r>
            <a:endParaRPr kumimoji="0" sz="4400" b="1" i="0" u="none" strike="noStrike" kern="1200" cap="none" spc="0" normalizeH="0" baseline="0" noProof="0" dirty="0">
              <a:ln w="3175" cmpd="sng">
                <a:noFill/>
              </a:ln>
              <a:solidFill>
                <a:srgbClr val="000000"/>
              </a:solidFill>
              <a:effectLst/>
              <a:uLnTx/>
              <a:uFillTx/>
              <a:latin typeface="P22 Underground Pro Light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B718D-D77F-9CA5-1664-AE20B2A94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2306C71A-A9B5-22A5-B25A-FE89C7310F96}"/>
              </a:ext>
            </a:extLst>
          </p:cNvPr>
          <p:cNvSpPr txBox="1"/>
          <p:nvPr/>
        </p:nvSpPr>
        <p:spPr>
          <a:xfrm>
            <a:off x="673045" y="539468"/>
            <a:ext cx="9464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Tx/>
              <a:buNone/>
              <a:tabLst/>
              <a:defRPr/>
            </a:pP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Weitere </a:t>
            </a:r>
            <a:r>
              <a:rPr kumimoji="0" lang="de-D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peer</a:t>
            </a: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 </a:t>
            </a:r>
            <a:r>
              <a:rPr kumimoji="0" lang="de-DE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circle</a:t>
            </a:r>
            <a:r>
              <a:rPr kumimoji="0" lang="de-DE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 Aktivitäten in Luzern </a:t>
            </a:r>
            <a:endParaRPr kumimoji="0" lang="de-DE" sz="3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P22 Underground Pro Light" panose="00000400000000000000" pitchFamily="50" charset="0"/>
              <a:ea typeface="+mn-ea"/>
              <a:cs typeface="Arial"/>
              <a:sym typeface="Arial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A665D24-8C27-7071-8634-5FF578DFDDC3}"/>
              </a:ext>
            </a:extLst>
          </p:cNvPr>
          <p:cNvSpPr txBox="1"/>
          <p:nvPr/>
        </p:nvSpPr>
        <p:spPr>
          <a:xfrm>
            <a:off x="744826" y="1560606"/>
            <a:ext cx="10956107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Event</a:t>
            </a:r>
          </a:p>
          <a:p>
            <a:pPr marL="436562" indent="-342900">
              <a:buFont typeface="Arial" panose="020B0604020202020204" pitchFamily="34" charset="0"/>
              <a:buChar char="•"/>
              <a:defRPr/>
            </a:pPr>
            <a:r>
              <a:rPr lang="de-DE" sz="2000" dirty="0">
                <a:solidFill>
                  <a:srgbClr val="FFFFFF"/>
                </a:solidFill>
                <a:latin typeface="P22 Underground Pro Light"/>
              </a:rPr>
              <a:t>Weitere Events in Planung: Infos folgen in Kürze</a:t>
            </a:r>
            <a:endParaRPr kumimoji="0" lang="de-CH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22 Underground Pro Light"/>
              <a:ea typeface="+mn-ea"/>
              <a:cs typeface="+mn-cs"/>
            </a:endParaRPr>
          </a:p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CH" sz="2000" b="1" kern="1200" dirty="0">
              <a:solidFill>
                <a:srgbClr val="FFFFFF"/>
              </a:solidFill>
              <a:latin typeface="P22 Underground Pro Light"/>
            </a:endParaRPr>
          </a:p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Academy</a:t>
            </a:r>
          </a:p>
          <a:p>
            <a:pPr marL="342900" marR="0" lvl="0" indent="-249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Souverän und sicher durch Kündigungsprozesse: Ein Praxisseminar für Führungskräfte und HR-Experten (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Halbtagesseminar am 10.9.2026 und 3.12.2026 in Zürich</a:t>
            </a: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)</a:t>
            </a:r>
          </a:p>
          <a:p>
            <a:pPr marL="342900" marR="0" lvl="0" indent="-249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PERMA-Lead® Zertifizierung (Tagesseminar vom 28.-30 Oktober 2026 in Luzern + 2-stündiges Online-Classroom)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22 Underground Pro Light"/>
              <a:ea typeface="+mn-ea"/>
              <a:cs typeface="+mn-cs"/>
            </a:endParaRPr>
          </a:p>
          <a:p>
            <a:pPr marL="342900" marR="0" lvl="0" indent="-249238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de-CH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sym typeface="Arial"/>
              </a:rPr>
              <a:t>Integrität als Aufgabe von Unternehmen, Führung &amp; HR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sym typeface="Arial"/>
              </a:rPr>
              <a:t>(2,5-tägiger Workshop, 18.–20. November 2026 in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sym typeface="Arial"/>
              </a:rPr>
              <a:t>Thalwil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sym typeface="Arial"/>
              </a:rPr>
              <a:t>)</a:t>
            </a:r>
          </a:p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22 Underground Pro Light"/>
              <a:ea typeface="+mn-ea"/>
              <a:cs typeface="+mn-cs"/>
            </a:endParaRPr>
          </a:p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22 Underground Pro Light"/>
              <a:ea typeface="+mn-ea"/>
              <a:cs typeface="+mn-cs"/>
            </a:endParaRPr>
          </a:p>
          <a:p>
            <a:pPr marL="9366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22 Underground Pro Ligh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Wir führen auch Veranstaltungen in Basel, Bern, St. Gallen und Zürich durch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</a:rPr>
              <a:t>Immer aktuell auf </a:t>
            </a: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P22 Underground Pro Light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peercircle.ch</a:t>
            </a:r>
            <a:endParaRPr kumimoji="0" lang="de-CH" sz="2000" b="0" i="0" u="none" strike="noStrike" kern="1200" cap="none" spc="0" normalizeH="0" baseline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FD046DC-862D-9FFF-544B-0A3583FCE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55449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DBAC8E-2643-1440-8BB4-342C84E63D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55449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7908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"/>
          <p:cNvSpPr txBox="1">
            <a:spLocks noGrp="1"/>
          </p:cNvSpPr>
          <p:nvPr>
            <p:ph type="title"/>
          </p:nvPr>
        </p:nvSpPr>
        <p:spPr>
          <a:xfrm>
            <a:off x="838200" y="2132856"/>
            <a:ext cx="10515600" cy="3024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de-CH" sz="28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Wer bist Du? (Name, Unternehmung und Rolle)</a:t>
            </a:r>
            <a:br>
              <a:rPr lang="de-CH" sz="28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</a:br>
            <a:br>
              <a:rPr lang="de-CH" sz="28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</a:br>
            <a:br>
              <a:rPr lang="de-CH" sz="28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</a:br>
            <a:r>
              <a:rPr lang="de-DE" sz="2800" dirty="0">
                <a:latin typeface="P22 Underground Pro Light" panose="00000400000000000000" pitchFamily="50" charset="0"/>
                <a:ea typeface="Arial"/>
                <a:cs typeface="Arial"/>
                <a:sym typeface="Arial"/>
              </a:rPr>
              <a:t>Teilt ein # – Wie nutzt Du «KI» im Berufsalltag hauptsächlich?</a:t>
            </a:r>
            <a:endParaRPr sz="2800" dirty="0">
              <a:latin typeface="P22 Underground Pro Light" panose="00000400000000000000" pitchFamily="50" charset="0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4" descr="Ein Bild, das Logo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4799" y="213065"/>
            <a:ext cx="1582057" cy="15820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el 2">
            <a:extLst>
              <a:ext uri="{FF2B5EF4-FFF2-40B4-BE49-F238E27FC236}">
                <a16:creationId xmlns:a16="http://schemas.microsoft.com/office/drawing/2014/main" id="{42B9E1D3-CF55-D0D1-3028-F7D93626B44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>
                <a:prstClr val="black"/>
              </a:buClr>
              <a:buSzPts val="4800"/>
              <a:buFontTx/>
              <a:buNone/>
              <a:tabLst/>
              <a:defRPr/>
            </a:pPr>
            <a:r>
              <a:rPr kumimoji="0" lang="de-CH" sz="4400" b="1" i="0" u="none" strike="noStrike" kern="1200" cap="none" spc="0" normalizeH="0" baseline="0" noProof="0">
                <a:ln w="3175" cmpd="sng"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22 Underground Pro Light"/>
                <a:ea typeface="+mj-ea"/>
                <a:cs typeface="+mj-cs"/>
                <a:sym typeface="Arial"/>
              </a:rPr>
              <a:t>Kurzer Check-in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8EC5073-B638-40A1-E2ED-A69D53AB7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BAC8E-2643-1440-8BB4-342C84E63D18}" type="slidenum">
              <a:rPr lang="de-DE" smtClean="0"/>
              <a:t>3</a:t>
            </a:fld>
            <a:endParaRPr lang="de-DE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E54DE4-20D8-A268-74E5-C0ED4452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A1E40F0-8FA0-4782-ABCF-0BEB39073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1325563"/>
          </a:xfrm>
        </p:spPr>
        <p:txBody>
          <a:bodyPr/>
          <a:lstStyle/>
          <a:p>
            <a:r>
              <a:rPr lang="de-DE" b="1">
                <a:latin typeface="P22 Underground Pro Light" pitchFamily="2" charset="77"/>
              </a:rPr>
              <a:t>Hast du Themenwünsche? </a:t>
            </a:r>
            <a:br>
              <a:rPr lang="de-DE" b="1">
                <a:latin typeface="P22 Underground Pro Light" pitchFamily="2" charset="77"/>
              </a:rPr>
            </a:br>
            <a:r>
              <a:rPr lang="de-DE" sz="3200" b="1">
                <a:latin typeface="P22 Underground Pro Light" pitchFamily="2" charset="77"/>
              </a:rPr>
              <a:t>Gib sie uns gerne via QR-Code durch!</a:t>
            </a:r>
            <a:endParaRPr lang="de-DE" b="1">
              <a:latin typeface="P22 Underground Pro Light" pitchFamily="2" charset="77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E1B7E779-71CC-A142-B18A-31E7CC3B8E64}"/>
              </a:ext>
            </a:extLst>
          </p:cNvPr>
          <p:cNvPicPr>
            <a:picLocks noChangeAspect="1"/>
          </p:cNvPicPr>
          <p:nvPr/>
        </p:nvPicPr>
        <p:blipFill rotWithShape="1"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69280"/>
          <a:stretch/>
        </p:blipFill>
        <p:spPr>
          <a:xfrm>
            <a:off x="1649703" y="2854322"/>
            <a:ext cx="3505219" cy="2285153"/>
          </a:xfrm>
          <a:prstGeom prst="rect">
            <a:avLst/>
          </a:prstGeom>
        </p:spPr>
      </p:pic>
      <p:pic>
        <p:nvPicPr>
          <p:cNvPr id="5" name="Grafik 4" descr="Ein Bild, das Muster, nähen, Pixel enthält.&#10;&#10;KI-generierte Inhalte können fehlerhaft sein.">
            <a:extLst>
              <a:ext uri="{FF2B5EF4-FFF2-40B4-BE49-F238E27FC236}">
                <a16:creationId xmlns:a16="http://schemas.microsoft.com/office/drawing/2014/main" id="{65F1EFE6-9EF4-E952-345B-45D8D2E6A4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6351" y="2854322"/>
            <a:ext cx="2285153" cy="2285153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8A0EF4C-D193-A8C6-5F8F-C9979B02063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12"/>
          <a:stretch/>
        </p:blipFill>
        <p:spPr>
          <a:xfrm>
            <a:off x="7622933" y="2854322"/>
            <a:ext cx="4569067" cy="2285153"/>
          </a:xfrm>
          <a:prstGeom prst="rect">
            <a:avLst/>
          </a:prstGeom>
          <a:solidFill>
            <a:srgbClr val="008000"/>
          </a:solidFill>
        </p:spPr>
      </p:pic>
      <p:pic>
        <p:nvPicPr>
          <p:cNvPr id="9" name="Grafik 8" descr="Ein Bild, das Screenshot, Farbigkeit, Rechteck, Muster enthält.&#10;&#10;KI-generierte Inhalte können fehlerhaft sein.">
            <a:extLst>
              <a:ext uri="{FF2B5EF4-FFF2-40B4-BE49-F238E27FC236}">
                <a16:creationId xmlns:a16="http://schemas.microsoft.com/office/drawing/2014/main" id="{C71DB04C-3D21-1D3B-F303-15D3B3A5087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52458"/>
          <a:stretch>
            <a:fillRect/>
          </a:stretch>
        </p:blipFill>
        <p:spPr>
          <a:xfrm rot="5400000">
            <a:off x="-441121" y="3295443"/>
            <a:ext cx="2440516" cy="1558274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AE45180F-71EB-F163-FD86-091B847C4708}"/>
              </a:ext>
            </a:extLst>
          </p:cNvPr>
          <p:cNvSpPr txBox="1"/>
          <p:nvPr/>
        </p:nvSpPr>
        <p:spPr>
          <a:xfrm>
            <a:off x="5243588" y="5294838"/>
            <a:ext cx="47586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https://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forms.cloud.microsoft</a:t>
            </a: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/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e</a:t>
            </a:r>
            <a:r>
              <a:rPr kumimoji="0" lang="de-CH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/dcFa45CKGg?origin=</a:t>
            </a:r>
            <a:r>
              <a:rPr kumimoji="0" lang="de-CH" sz="1000" b="0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n-ea"/>
                <a:cs typeface="+mn-cs"/>
              </a:rPr>
              <a:t>lprLink</a:t>
            </a:r>
            <a:endParaRPr kumimoji="0" lang="de-CH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22 Underground Pro Light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6672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A0EF26A-611D-39D8-0075-9644BCFBA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E844CFE-8986-B42D-B0BF-FB35D8CA9B36}"/>
              </a:ext>
            </a:extLst>
          </p:cNvPr>
          <p:cNvGrpSpPr/>
          <p:nvPr/>
        </p:nvGrpSpPr>
        <p:grpSpPr>
          <a:xfrm>
            <a:off x="0" y="0"/>
            <a:ext cx="12192000" cy="6718299"/>
            <a:chOff x="0" y="0"/>
            <a:chExt cx="12192001" cy="6857999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8152CCAF-8CEC-D94F-DDAD-37BC907A7BA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1116"/>
            <a:stretch/>
          </p:blipFill>
          <p:spPr>
            <a:xfrm>
              <a:off x="0" y="5858932"/>
              <a:ext cx="12192000" cy="999067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C89DEDB-6CEB-BC79-B4CF-55CF352C6E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5464" r="3342"/>
            <a:stretch/>
          </p:blipFill>
          <p:spPr>
            <a:xfrm>
              <a:off x="1" y="0"/>
              <a:ext cx="12192000" cy="5029200"/>
            </a:xfrm>
            <a:prstGeom prst="rect">
              <a:avLst/>
            </a:prstGeom>
          </p:spPr>
        </p:pic>
      </p:grpSp>
      <p:sp>
        <p:nvSpPr>
          <p:cNvPr id="12" name="Titel 1">
            <a:extLst>
              <a:ext uri="{FF2B5EF4-FFF2-40B4-BE49-F238E27FC236}">
                <a16:creationId xmlns:a16="http://schemas.microsoft.com/office/drawing/2014/main" id="{6AFC0F0E-6B48-9892-5AA2-26F96898F4DD}"/>
              </a:ext>
            </a:extLst>
          </p:cNvPr>
          <p:cNvSpPr txBox="1">
            <a:spLocks/>
          </p:cNvSpPr>
          <p:nvPr/>
        </p:nvSpPr>
        <p:spPr>
          <a:xfrm>
            <a:off x="524153" y="5089978"/>
            <a:ext cx="7199011" cy="1299209"/>
          </a:xfrm>
          <a:prstGeom prst="rect">
            <a:avLst/>
          </a:prstGeom>
          <a:solidFill>
            <a:schemeClr val="tx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3663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Danke für eure </a:t>
            </a:r>
            <a:b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</a:br>
            <a:r>
              <a:rPr kumimoji="0" lang="de-DE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22 Underground Pro Light" pitchFamily="2" charset="77"/>
                <a:ea typeface="+mj-ea"/>
                <a:cs typeface="+mj-cs"/>
              </a:rPr>
              <a:t>Teilnahme!</a:t>
            </a:r>
          </a:p>
        </p:txBody>
      </p:sp>
    </p:spTree>
    <p:extLst>
      <p:ext uri="{BB962C8B-B14F-4D97-AF65-F5344CB8AC3E}">
        <p14:creationId xmlns:p14="http://schemas.microsoft.com/office/powerpoint/2010/main" val="25238771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hape 0">
            <a:extLst>
              <a:ext uri="{FF2B5EF4-FFF2-40B4-BE49-F238E27FC236}">
                <a16:creationId xmlns:a16="http://schemas.microsoft.com/office/drawing/2014/main" id="{FFCAA5EC-2917-F0FA-E38C-E1E3ACCA3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0184" y="0"/>
            <a:ext cx="16933" cy="6858000"/>
          </a:xfrm>
          <a:prstGeom prst="rect">
            <a:avLst/>
          </a:prstGeom>
          <a:solidFill>
            <a:srgbClr val="FF1490">
              <a:alpha val="12157"/>
            </a:srgbClr>
          </a:solidFill>
          <a:ln w="12700">
            <a:solidFill>
              <a:srgbClr val="FF1490">
                <a:alpha val="12157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1027" name="Shape 1">
            <a:extLst>
              <a:ext uri="{FF2B5EF4-FFF2-40B4-BE49-F238E27FC236}">
                <a16:creationId xmlns:a16="http://schemas.microsoft.com/office/drawing/2014/main" id="{98C31240-0236-7CC0-4803-BBAA5332ED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267201"/>
            <a:ext cx="12192000" cy="12700"/>
          </a:xfrm>
          <a:prstGeom prst="rect">
            <a:avLst/>
          </a:prstGeom>
          <a:solidFill>
            <a:srgbClr val="4A7FA1">
              <a:alpha val="14902"/>
            </a:srgbClr>
          </a:solidFill>
          <a:ln w="12700">
            <a:solidFill>
              <a:srgbClr val="4A7FA1">
                <a:alpha val="14902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4" name="Text 2">
            <a:extLst>
              <a:ext uri="{FF2B5EF4-FFF2-40B4-BE49-F238E27FC236}">
                <a16:creationId xmlns:a16="http://schemas.microsoft.com/office/drawing/2014/main" id="{93E53925-8E95-CC81-76F5-DD579BAA6187}"/>
              </a:ext>
            </a:extLst>
          </p:cNvPr>
          <p:cNvSpPr/>
          <p:nvPr/>
        </p:nvSpPr>
        <p:spPr>
          <a:xfrm>
            <a:off x="732367" y="512233"/>
            <a:ext cx="7315200" cy="340784"/>
          </a:xfrm>
          <a:prstGeom prst="rect">
            <a:avLst/>
          </a:prstGeom>
          <a:noFill/>
          <a:ln/>
        </p:spPr>
        <p:txBody>
          <a:bodyPr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 KI &amp; HR // LUZERN // IMPULS //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1029" name="Shape 3">
            <a:extLst>
              <a:ext uri="{FF2B5EF4-FFF2-40B4-BE49-F238E27FC236}">
                <a16:creationId xmlns:a16="http://schemas.microsoft.com/office/drawing/2014/main" id="{201FD53A-D0BB-FDCA-225A-0D78BF3B4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84" y="463551"/>
            <a:ext cx="4267200" cy="366183"/>
          </a:xfrm>
          <a:prstGeom prst="rect">
            <a:avLst/>
          </a:prstGeom>
          <a:solidFill>
            <a:srgbClr val="000000"/>
          </a:solidFill>
          <a:ln w="762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34042334-025A-5B0B-FC3F-6456D61BAED4}"/>
              </a:ext>
            </a:extLst>
          </p:cNvPr>
          <p:cNvSpPr/>
          <p:nvPr/>
        </p:nvSpPr>
        <p:spPr>
          <a:xfrm>
            <a:off x="732368" y="512233"/>
            <a:ext cx="4205817" cy="3048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267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// KI &amp; HR // LUZERN // IMPULS //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1031" name="Text 5">
            <a:extLst>
              <a:ext uri="{FF2B5EF4-FFF2-40B4-BE49-F238E27FC236}">
                <a16:creationId xmlns:a16="http://schemas.microsoft.com/office/drawing/2014/main" id="{876428AD-96DF-8677-DA93-3BB9B07CFE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8500" y="876300"/>
            <a:ext cx="8534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7200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KI als</a:t>
            </a:r>
            <a:endParaRPr lang="en-US" altLang="de-DE" sz="72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8000" b="1" kern="1200">
                <a:solidFill>
                  <a:srgbClr val="FFFFFF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Game-</a:t>
            </a:r>
            <a:endParaRPr lang="en-US" altLang="de-DE" sz="72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8000" b="1" kern="1200">
                <a:solidFill>
                  <a:srgbClr val="4A7FA1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Changer</a:t>
            </a:r>
            <a:endParaRPr lang="en-US" altLang="de-DE" sz="7200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0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8000" b="1" kern="1200">
                <a:solidFill>
                  <a:srgbClr val="FF1490"/>
                </a:solidFill>
                <a:latin typeface="Arial Black" panose="020B0A04020102020204" pitchFamily="34" charset="0"/>
                <a:ea typeface="Arial Black" panose="020B0A04020102020204" pitchFamily="34" charset="0"/>
                <a:cs typeface="Arial Black" panose="020B0A04020102020204" pitchFamily="34" charset="0"/>
              </a:rPr>
              <a:t>im HR.</a:t>
            </a:r>
            <a:endParaRPr lang="en-US" altLang="de-DE" sz="7200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1B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ape 0">
            <a:extLst>
              <a:ext uri="{FF2B5EF4-FFF2-40B4-BE49-F238E27FC236}">
                <a16:creationId xmlns:a16="http://schemas.microsoft.com/office/drawing/2014/main" id="{35DDB94A-754A-BFB9-BF1D-FA86BD2CB2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84667" cy="6858000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64AF6AC8-9B09-E962-0E37-E7115AAB2367}"/>
              </a:ext>
            </a:extLst>
          </p:cNvPr>
          <p:cNvSpPr/>
          <p:nvPr/>
        </p:nvSpPr>
        <p:spPr>
          <a:xfrm>
            <a:off x="427567" y="463551"/>
            <a:ext cx="3657600" cy="340783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533" dirty="0">
                <a:solidFill>
                  <a:srgbClr val="FF149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EINSTIEG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3076" name="Text 2">
            <a:extLst>
              <a:ext uri="{FF2B5EF4-FFF2-40B4-BE49-F238E27FC236}">
                <a16:creationId xmlns:a16="http://schemas.microsoft.com/office/drawing/2014/main" id="{3AC80CBE-AB4D-BB23-CBA9-8D25EF5334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463551"/>
            <a:ext cx="2804584" cy="34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333" b="1" kern="1200">
                <a:solidFill>
                  <a:srgbClr val="4A7FA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⏱  0 – 4 Minuten</a:t>
            </a:r>
            <a:endParaRPr lang="en-US" altLang="de-DE" sz="1333" kern="1200">
              <a:solidFill>
                <a:prstClr val="black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id="{85D33CF0-C9DD-2F7A-D32A-4C2D46FA9F16}"/>
              </a:ext>
            </a:extLst>
          </p:cNvPr>
          <p:cNvSpPr/>
          <p:nvPr/>
        </p:nvSpPr>
        <p:spPr>
          <a:xfrm>
            <a:off x="6705600" y="609600"/>
            <a:ext cx="5242560" cy="4267200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algn="r" defTabSz="1219170">
              <a:defRPr/>
            </a:pPr>
            <a:r>
              <a:rPr lang="en-US" sz="29333" kern="1200" dirty="0">
                <a:solidFill>
                  <a:srgbClr val="4A7FA1">
                    <a:alpha val="10000"/>
                  </a:srgbClr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600</a:t>
            </a:r>
            <a:endParaRPr lang="en-US" sz="29333" kern="1200" dirty="0">
              <a:solidFill>
                <a:prstClr val="black"/>
              </a:solidFill>
            </a:endParaRPr>
          </a:p>
        </p:txBody>
      </p:sp>
      <p:sp>
        <p:nvSpPr>
          <p:cNvPr id="3078" name="Text 4">
            <a:extLst>
              <a:ext uri="{FF2B5EF4-FFF2-40B4-BE49-F238E27FC236}">
                <a16:creationId xmlns:a16="http://schemas.microsoft.com/office/drawing/2014/main" id="{8F1E0471-4742-E48A-5E03-D07C513F8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8" y="1219201"/>
            <a:ext cx="8777817" cy="134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34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Letzten Monat hat ein Unternehmen 600 Bewerbungen</a:t>
            </a:r>
            <a:endParaRPr lang="en-US" altLang="de-DE" sz="34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3467" b="1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90 Minuten automatisch vorsortiert.</a:t>
            </a:r>
            <a:endParaRPr lang="en-US" altLang="de-DE" sz="3467" kern="1200">
              <a:solidFill>
                <a:prstClr val="black"/>
              </a:solidFill>
            </a:endParaRPr>
          </a:p>
        </p:txBody>
      </p:sp>
      <p:sp>
        <p:nvSpPr>
          <p:cNvPr id="3079" name="Text 5">
            <a:extLst>
              <a:ext uri="{FF2B5EF4-FFF2-40B4-BE49-F238E27FC236}">
                <a16:creationId xmlns:a16="http://schemas.microsoft.com/office/drawing/2014/main" id="{B3E271A1-E995-75F4-E389-2A1DA2766D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8" y="2681817"/>
            <a:ext cx="8777817" cy="115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Personen wurden eingeladen.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System hat 589 nicht mal gelesen.</a:t>
            </a:r>
            <a:endParaRPr lang="en-US" altLang="de-DE" sz="2933" kern="1200">
              <a:solidFill>
                <a:prstClr val="black"/>
              </a:solidFill>
            </a:endParaRPr>
          </a:p>
        </p:txBody>
      </p:sp>
      <p:sp>
        <p:nvSpPr>
          <p:cNvPr id="3080" name="Text 6">
            <a:extLst>
              <a:ext uri="{FF2B5EF4-FFF2-40B4-BE49-F238E27FC236}">
                <a16:creationId xmlns:a16="http://schemas.microsoft.com/office/drawing/2014/main" id="{7F98BFD6-56AD-ED67-0669-292DA1A22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4023785"/>
            <a:ext cx="9144000" cy="1585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267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 hat das entschieden?</a:t>
            </a:r>
            <a:endParaRPr lang="en-US" altLang="de-DE" sz="22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267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KI? Der Algorithmus? Oder das Unternehmen,</a:t>
            </a:r>
            <a:endParaRPr lang="en-US" altLang="de-DE" sz="2267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267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das ihn aktiviert — und seine Logik nie hinterfragt hat?</a:t>
            </a:r>
            <a:endParaRPr lang="en-US" altLang="de-DE" sz="2267" kern="1200">
              <a:solidFill>
                <a:prstClr val="black"/>
              </a:solidFill>
            </a:endParaRPr>
          </a:p>
        </p:txBody>
      </p:sp>
      <p:sp>
        <p:nvSpPr>
          <p:cNvPr id="3081" name="Shape 7">
            <a:extLst>
              <a:ext uri="{FF2B5EF4-FFF2-40B4-BE49-F238E27FC236}">
                <a16:creationId xmlns:a16="http://schemas.microsoft.com/office/drawing/2014/main" id="{FD3DC31C-EDBE-3DC9-3125-22F401C2E1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6218768"/>
            <a:ext cx="1828800" cy="29633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082" name="Text 8">
            <a:extLst>
              <a:ext uri="{FF2B5EF4-FFF2-40B4-BE49-F238E27FC236}">
                <a16:creationId xmlns:a16="http://schemas.microsoft.com/office/drawing/2014/main" id="{48F18CC3-0985-ED4C-8E84-380CE252C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67" y="6339418"/>
            <a:ext cx="11336867" cy="36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333" i="1" kern="1200">
                <a:solidFill>
                  <a:srgbClr val="8899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Pause. Drei Sekunden. Dann: «Genau das ist heute Abend das Thema.»</a:t>
            </a:r>
            <a:endParaRPr lang="en-US" altLang="de-DE" sz="13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463F2F1C-3968-728E-D4CC-0FED09CB3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117" y="0"/>
            <a:ext cx="872066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4">
            <a:extLst>
              <a:ext uri="{FF2B5EF4-FFF2-40B4-BE49-F238E27FC236}">
                <a16:creationId xmlns:a16="http://schemas.microsoft.com/office/drawing/2014/main" id="{559A2A44-2CA2-A7D2-A6AB-214C32F9D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1" y="311151"/>
            <a:ext cx="5221817" cy="5268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61597D-DBED-2968-64DD-D84020C0B43C}"/>
              </a:ext>
            </a:extLst>
          </p:cNvPr>
          <p:cNvSpPr txBox="1"/>
          <p:nvPr/>
        </p:nvSpPr>
        <p:spPr>
          <a:xfrm>
            <a:off x="6854570" y="5705889"/>
            <a:ext cx="4794332" cy="99540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170">
              <a:defRPr/>
            </a:pPr>
            <a:r>
              <a:rPr lang="en-US" sz="1467" kern="1200" dirty="0">
                <a:solidFill>
                  <a:prstClr val="black"/>
                </a:solidFill>
                <a:highlight>
                  <a:srgbClr val="E6E6E6"/>
                </a:highlight>
                <a:hlinkClick r:id="rId4"/>
              </a:rPr>
              <a:t>https://www.tomshardware.com/tech-industry/artificial-intelligence/linkedin-recruitment-spam-becomes-olde-english-prose-after-user-hides-ai-prompt-injection-in-bio-bots-also-also-manipulated-to-address-user-as-my-lord</a:t>
            </a:r>
            <a:r>
              <a:rPr lang="en-US" sz="1467" kern="1200" dirty="0">
                <a:solidFill>
                  <a:prstClr val="black"/>
                </a:solidFill>
                <a:highlight>
                  <a:srgbClr val="E6E6E6"/>
                </a:highlight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7CEF4C-AEDE-04BD-E242-2C4944DD3BE2}"/>
              </a:ext>
            </a:extLst>
          </p:cNvPr>
          <p:cNvSpPr/>
          <p:nvPr/>
        </p:nvSpPr>
        <p:spPr>
          <a:xfrm>
            <a:off x="-169333" y="-355600"/>
            <a:ext cx="12793133" cy="7933267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170">
              <a:defRPr/>
            </a:pPr>
            <a:endParaRPr lang="en-US" sz="2400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5F73B8DD-35E4-63DD-0BC2-CAB745F36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634" y="2438400"/>
            <a:ext cx="784436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E01B53A0-1E66-D3FC-8CD4-4F1273CB8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8884"/>
            <a:ext cx="4464051" cy="4002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0">
            <a:extLst>
              <a:ext uri="{FF2B5EF4-FFF2-40B4-BE49-F238E27FC236}">
                <a16:creationId xmlns:a16="http://schemas.microsoft.com/office/drawing/2014/main" id="{5ADE9894-D1C0-0632-5521-D6EBBE371D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"/>
            <a:ext cx="12192000" cy="74084"/>
          </a:xfrm>
          <a:prstGeom prst="rect">
            <a:avLst/>
          </a:prstGeom>
          <a:solidFill>
            <a:srgbClr val="4A7FA1"/>
          </a:solidFill>
          <a:ln w="12700">
            <a:solidFill>
              <a:srgbClr val="4A7FA1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3" name="Text 1">
            <a:extLst>
              <a:ext uri="{FF2B5EF4-FFF2-40B4-BE49-F238E27FC236}">
                <a16:creationId xmlns:a16="http://schemas.microsoft.com/office/drawing/2014/main" id="{A055BBE4-8904-2C45-92BB-A841EF187C46}"/>
              </a:ext>
            </a:extLst>
          </p:cNvPr>
          <p:cNvSpPr/>
          <p:nvPr/>
        </p:nvSpPr>
        <p:spPr>
          <a:xfrm>
            <a:off x="732367" y="427567"/>
            <a:ext cx="9753600" cy="340784"/>
          </a:xfrm>
          <a:prstGeom prst="rect">
            <a:avLst/>
          </a:prstGeom>
          <a:noFill/>
          <a:ln/>
        </p:spPr>
        <p:txBody>
          <a:bodyPr lIns="0" tIns="0" rIns="0" bIns="0" anchor="ctr"/>
          <a:lstStyle/>
          <a:p>
            <a:pPr defTabSz="1219170">
              <a:defRPr/>
            </a:pPr>
            <a:r>
              <a:rPr lang="en-US" sz="1200" b="1" spc="400" dirty="0">
                <a:solidFill>
                  <a:srgbClr val="4A7FA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THESE — TRÄGT DEN GANZEN ABEND</a:t>
            </a:r>
            <a:endParaRPr lang="en-US" sz="1200" kern="1200" dirty="0">
              <a:solidFill>
                <a:prstClr val="black"/>
              </a:solidFill>
            </a:endParaRPr>
          </a:p>
        </p:txBody>
      </p:sp>
      <p:sp>
        <p:nvSpPr>
          <p:cNvPr id="7172" name="Shape 2">
            <a:extLst>
              <a:ext uri="{FF2B5EF4-FFF2-40B4-BE49-F238E27FC236}">
                <a16:creationId xmlns:a16="http://schemas.microsoft.com/office/drawing/2014/main" id="{0E99255D-4C9A-BF66-8A3C-9EB07B9484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984" y="1219200"/>
            <a:ext cx="84667" cy="4267200"/>
          </a:xfrm>
          <a:prstGeom prst="rect">
            <a:avLst/>
          </a:prstGeom>
          <a:solidFill>
            <a:srgbClr val="FF1490"/>
          </a:solidFill>
          <a:ln w="12700">
            <a:solidFill>
              <a:srgbClr val="FF1490"/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7173" name="Text 3">
            <a:extLst>
              <a:ext uri="{FF2B5EF4-FFF2-40B4-BE49-F238E27FC236}">
                <a16:creationId xmlns:a16="http://schemas.microsoft.com/office/drawing/2014/main" id="{B18C20EB-7EBA-D455-DE0F-A6E7B84121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5785" y="1219200"/>
            <a:ext cx="10729383" cy="4633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verändert den Employee Lifecycle fundamental.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067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Aber Technologie ist kein neutrales Werkzeug.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kern="1200">
                <a:solidFill>
                  <a:srgbClr val="AABB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Effizienz allein macht noch keine gute Personalarbeit.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067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 Frage, wer die Verantwortung trägt, wenn die KI entscheidet,</a:t>
            </a:r>
            <a:r>
              <a:rPr lang="en-US" altLang="de-DE" sz="2933" kern="1200">
                <a:solidFill>
                  <a:prstClr val="black"/>
                </a:solidFill>
              </a:rPr>
              <a:t> </a:t>
            </a:r>
            <a:r>
              <a:rPr lang="en-US" altLang="de-DE" sz="2933" kern="12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 keine technische Frage.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1067" kern="12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de-DE" sz="2933" kern="1200">
              <a:solidFill>
                <a:prstClr val="black"/>
              </a:solidFill>
            </a:endParaRPr>
          </a:p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2933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ist eine Führungsfrage.</a:t>
            </a:r>
            <a:endParaRPr lang="en-US" altLang="de-DE" sz="2933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0">
            <a:extLst>
              <a:ext uri="{FF2B5EF4-FFF2-40B4-BE49-F238E27FC236}">
                <a16:creationId xmlns:a16="http://schemas.microsoft.com/office/drawing/2014/main" id="{C85307F1-CB52-830E-F86B-AFFECC5560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048001"/>
            <a:ext cx="12192000" cy="12700"/>
          </a:xfrm>
          <a:prstGeom prst="rect">
            <a:avLst/>
          </a:prstGeom>
          <a:solidFill>
            <a:srgbClr val="4A7FA1">
              <a:alpha val="20000"/>
            </a:srgbClr>
          </a:solidFill>
          <a:ln w="12700">
            <a:solidFill>
              <a:srgbClr val="4A7FA1">
                <a:alpha val="20000"/>
              </a:srgbClr>
            </a:solidFill>
            <a:miter lim="800000"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endParaRPr lang="en-US" altLang="de-DE" sz="2400" kern="1200">
              <a:solidFill>
                <a:prstClr val="black"/>
              </a:solidFill>
            </a:endParaRPr>
          </a:p>
        </p:txBody>
      </p:sp>
      <p:sp>
        <p:nvSpPr>
          <p:cNvPr id="9219" name="Text 1">
            <a:extLst>
              <a:ext uri="{FF2B5EF4-FFF2-40B4-BE49-F238E27FC236}">
                <a16:creationId xmlns:a16="http://schemas.microsoft.com/office/drawing/2014/main" id="{3689BBE8-1692-1500-F887-689A9DE60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828800"/>
            <a:ext cx="1219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9600" b="1" kern="1200">
                <a:solidFill>
                  <a:srgbClr val="FF14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endParaRPr lang="en-US" altLang="de-DE" sz="9600" kern="1200">
              <a:solidFill>
                <a:prstClr val="black"/>
              </a:solidFill>
            </a:endParaRPr>
          </a:p>
        </p:txBody>
      </p:sp>
      <p:sp>
        <p:nvSpPr>
          <p:cNvPr id="9220" name="Text 2">
            <a:extLst>
              <a:ext uri="{FF2B5EF4-FFF2-40B4-BE49-F238E27FC236}">
                <a16:creationId xmlns:a16="http://schemas.microsoft.com/office/drawing/2014/main" id="{463855E8-F599-6EAD-36DC-D570ECB3A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2218" y="1951567"/>
            <a:ext cx="9510183" cy="1441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1219170" fontAlgn="base">
              <a:lnSpc>
                <a:spcPct val="125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de-DE" sz="4267" i="1" kern="1200">
                <a:solidFill>
                  <a:srgbClr val="6677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 stellt ihr fest? Bei euch?</a:t>
            </a:r>
            <a:endParaRPr lang="en-US" altLang="de-DE" sz="4267" kern="120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P_LU" id="{D3C49892-7FC8-994A-AED4-3E6809C5481C}" vid="{9CB7FFA8-6F87-3A46-B0A2-A14016D26CA5}"/>
    </a:ext>
  </a:extLst>
</a:theme>
</file>

<file path=ppt/theme/theme2.xml><?xml version="1.0" encoding="utf-8"?>
<a:theme xmlns:a="http://schemas.openxmlformats.org/drawingml/2006/main" name="2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orlage_PPP_LU" id="{D3C49892-7FC8-994A-AED4-3E6809C5481C}" vid="{78F9B1EE-4809-0F48-A282-E11B70185119}"/>
    </a:ext>
  </a:extLst>
</a:theme>
</file>

<file path=ppt/theme/theme3.xml><?xml version="1.0" encoding="utf-8"?>
<a:theme xmlns:a="http://schemas.openxmlformats.org/drawingml/2006/main" name="4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0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0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0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0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0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1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1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1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1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1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2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2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2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2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2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315adaa544b726d55953f6170f24849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d00524f7b35f8ed214b772605051e6f2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1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1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1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2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2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2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3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4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4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4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4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4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5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5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5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5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6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6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6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7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7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6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7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7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79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80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8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8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8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8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87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8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90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9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9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5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27145EC29003C478BD636C7125801D6" ma:contentTypeVersion="16" ma:contentTypeDescription="Ein neues Dokument erstellen." ma:contentTypeScope="" ma:versionID="cdb061a4a960d05895d15a05d7df22e8">
  <xsd:schema xmlns:xsd="http://www.w3.org/2001/XMLSchema" xmlns:xs="http://www.w3.org/2001/XMLSchema" xmlns:p="http://schemas.microsoft.com/office/2006/metadata/properties" xmlns:ns2="7a5c7b56-e316-4a57-b5c6-8ffe0f5f0199" xmlns:ns3="debbc340-c95d-4e48-ba3f-b4055e685177" targetNamespace="http://schemas.microsoft.com/office/2006/metadata/properties" ma:root="true" ma:fieldsID="f463387f116ca7553939a381433b9496" ns2:_="" ns3:_="">
    <xsd:import namespace="7a5c7b56-e316-4a57-b5c6-8ffe0f5f0199"/>
    <xsd:import namespace="debbc340-c95d-4e48-ba3f-b4055e68517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c7b56-e316-4a57-b5c6-8ffe0f5f01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d58fa72-85ad-448a-8326-ee55a066b5b9}" ma:internalName="TaxCatchAll" ma:showField="CatchAllData" ma:web="7a5c7b56-e316-4a57-b5c6-8ffe0f5f01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c340-c95d-4e48-ba3f-b4055e6851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ierungen" ma:readOnly="false" ma:fieldId="{5cf76f15-5ced-4ddc-b409-7134ff3c332f}" ma:taxonomyMulti="true" ma:sspId="87354516-c21c-45dd-89c4-43daa32fbe8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6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7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bbc340-c95d-4e48-ba3f-b4055e685177">
      <Terms xmlns="http://schemas.microsoft.com/office/infopath/2007/PartnerControls"/>
    </lcf76f155ced4ddcb4097134ff3c332f>
    <TaxCatchAll xmlns="7a5c7b56-e316-4a57-b5c6-8ffe0f5f0199" xsi:nil="true"/>
  </documentManagement>
</p:properties>
</file>

<file path=customXml/item98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99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5523EA-E581-4587-B0A3-0466B93255A0}">
  <ds:schemaRefs>
    <ds:schemaRef ds:uri="http://schemas.microsoft.com/sharepoint/v3/contenttype/forms"/>
  </ds:schemaRefs>
</ds:datastoreItem>
</file>

<file path=customXml/itemProps10.xml><?xml version="1.0" encoding="utf-8"?>
<ds:datastoreItem xmlns:ds="http://schemas.openxmlformats.org/officeDocument/2006/customXml" ds:itemID="{2DF12D5D-D754-4D5D-974C-6B6320997BC8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0.xml><?xml version="1.0" encoding="utf-8"?>
<ds:datastoreItem xmlns:ds="http://schemas.openxmlformats.org/officeDocument/2006/customXml" ds:itemID="{2D7CFF2E-AD84-40C4-BDB9-7D06A025ED14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1.xml><?xml version="1.0" encoding="utf-8"?>
<ds:datastoreItem xmlns:ds="http://schemas.openxmlformats.org/officeDocument/2006/customXml" ds:itemID="{D700334F-7800-4D8C-8888-209B89D8F230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2.xml><?xml version="1.0" encoding="utf-8"?>
<ds:datastoreItem xmlns:ds="http://schemas.openxmlformats.org/officeDocument/2006/customXml" ds:itemID="{2509A90E-3086-4F1F-839F-3D4C6F02CEB5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3.xml><?xml version="1.0" encoding="utf-8"?>
<ds:datastoreItem xmlns:ds="http://schemas.openxmlformats.org/officeDocument/2006/customXml" ds:itemID="{21D97853-D68D-45DE-8123-5E0971EADF57}">
  <ds:schemaRefs>
    <ds:schemaRef ds:uri="http://schemas.microsoft.com/sharepoint/v3/contenttype/forms"/>
  </ds:schemaRefs>
</ds:datastoreItem>
</file>

<file path=customXml/itemProps104.xml><?xml version="1.0" encoding="utf-8"?>
<ds:datastoreItem xmlns:ds="http://schemas.openxmlformats.org/officeDocument/2006/customXml" ds:itemID="{7811A066-D4F8-4498-8EB3-C114B25F70E9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05.xml><?xml version="1.0" encoding="utf-8"?>
<ds:datastoreItem xmlns:ds="http://schemas.openxmlformats.org/officeDocument/2006/customXml" ds:itemID="{89F95701-68F9-432B-90EF-A20BE16BBE22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106.xml><?xml version="1.0" encoding="utf-8"?>
<ds:datastoreItem xmlns:ds="http://schemas.openxmlformats.org/officeDocument/2006/customXml" ds:itemID="{DD344D31-7A87-4A94-B4C1-8A190A0ABF1C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07.xml><?xml version="1.0" encoding="utf-8"?>
<ds:datastoreItem xmlns:ds="http://schemas.openxmlformats.org/officeDocument/2006/customXml" ds:itemID="{F289B24E-665C-7B46-BDAC-EFD8F43165B3}">
  <ds:schemaRefs>
    <ds:schemaRef ds:uri="http://schemas.microsoft.com/sharepoint/v3/contenttype/forms"/>
  </ds:schemaRefs>
</ds:datastoreItem>
</file>

<file path=customXml/itemProps108.xml><?xml version="1.0" encoding="utf-8"?>
<ds:datastoreItem xmlns:ds="http://schemas.openxmlformats.org/officeDocument/2006/customXml" ds:itemID="{78442790-78AD-2849-9084-83B9F17CF059}">
  <ds:schemaRefs>
    <ds:schemaRef ds:uri="http://schemas.microsoft.com/sharepoint/v3/contenttype/forms"/>
  </ds:schemaRefs>
</ds:datastoreItem>
</file>

<file path=customXml/itemProps109.xml><?xml version="1.0" encoding="utf-8"?>
<ds:datastoreItem xmlns:ds="http://schemas.openxmlformats.org/officeDocument/2006/customXml" ds:itemID="{BABF8CC9-9065-4D89-98A4-36567C9E59D4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1.xml><?xml version="1.0" encoding="utf-8"?>
<ds:datastoreItem xmlns:ds="http://schemas.openxmlformats.org/officeDocument/2006/customXml" ds:itemID="{12A9FE54-40A9-4662-8BD6-839D83266C6E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10.xml><?xml version="1.0" encoding="utf-8"?>
<ds:datastoreItem xmlns:ds="http://schemas.openxmlformats.org/officeDocument/2006/customXml" ds:itemID="{4C194F67-FF6D-4253-89E2-A27B94BC952A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11.xml><?xml version="1.0" encoding="utf-8"?>
<ds:datastoreItem xmlns:ds="http://schemas.openxmlformats.org/officeDocument/2006/customXml" ds:itemID="{95200B60-B596-4C14-9363-7162C5C4995F}">
  <ds:schemaRefs>
    <ds:schemaRef ds:uri="http://schemas.microsoft.com/sharepoint/v3/contenttype/forms"/>
  </ds:schemaRefs>
</ds:datastoreItem>
</file>

<file path=customXml/itemProps112.xml><?xml version="1.0" encoding="utf-8"?>
<ds:datastoreItem xmlns:ds="http://schemas.openxmlformats.org/officeDocument/2006/customXml" ds:itemID="{1132D994-5FBE-4B26-8652-D5E8A80B9296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13.xml><?xml version="1.0" encoding="utf-8"?>
<ds:datastoreItem xmlns:ds="http://schemas.openxmlformats.org/officeDocument/2006/customXml" ds:itemID="{8905E085-C9DB-44A2-B1BD-E7540749747F}">
  <ds:schemaRefs>
    <ds:schemaRef ds:uri="http://schemas.microsoft.com/sharepoint/v3/contenttype/forms"/>
  </ds:schemaRefs>
</ds:datastoreItem>
</file>

<file path=customXml/itemProps114.xml><?xml version="1.0" encoding="utf-8"?>
<ds:datastoreItem xmlns:ds="http://schemas.openxmlformats.org/officeDocument/2006/customXml" ds:itemID="{9DD38B1F-4508-4A0E-AD36-2B57553697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15.xml><?xml version="1.0" encoding="utf-8"?>
<ds:datastoreItem xmlns:ds="http://schemas.openxmlformats.org/officeDocument/2006/customXml" ds:itemID="{2A09AB1C-512D-403A-99A8-31646B2C8A45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16.xml><?xml version="1.0" encoding="utf-8"?>
<ds:datastoreItem xmlns:ds="http://schemas.openxmlformats.org/officeDocument/2006/customXml" ds:itemID="{468D4015-366E-48C2-9305-05E6B9C24D66}">
  <ds:schemaRefs>
    <ds:schemaRef ds:uri="http://schemas.microsoft.com/sharepoint/v3/contenttype/forms"/>
  </ds:schemaRefs>
</ds:datastoreItem>
</file>

<file path=customXml/itemProps117.xml><?xml version="1.0" encoding="utf-8"?>
<ds:datastoreItem xmlns:ds="http://schemas.openxmlformats.org/officeDocument/2006/customXml" ds:itemID="{B7EB8988-AF05-4D27-BC85-3D6BD76B086F}">
  <ds:schemaRefs>
    <ds:schemaRef ds:uri="http://schemas.microsoft.com/sharepoint/v3/contenttype/forms"/>
  </ds:schemaRefs>
</ds:datastoreItem>
</file>

<file path=customXml/itemProps118.xml><?xml version="1.0" encoding="utf-8"?>
<ds:datastoreItem xmlns:ds="http://schemas.openxmlformats.org/officeDocument/2006/customXml" ds:itemID="{8E72024F-B90A-4664-9BEC-A68B6A25C4FB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119.xml><?xml version="1.0" encoding="utf-8"?>
<ds:datastoreItem xmlns:ds="http://schemas.openxmlformats.org/officeDocument/2006/customXml" ds:itemID="{CC185FA5-89F5-4B8B-9F13-4029AEFCDE00}">
  <ds:schemaRefs>
    <ds:schemaRef ds:uri="http://schemas.microsoft.com/sharepoint/v3/contenttype/forms"/>
  </ds:schemaRefs>
</ds:datastoreItem>
</file>

<file path=customXml/itemProps12.xml><?xml version="1.0" encoding="utf-8"?>
<ds:datastoreItem xmlns:ds="http://schemas.openxmlformats.org/officeDocument/2006/customXml" ds:itemID="{A387D3C1-4A9D-4F4C-9928-0488E9C58FAB}">
  <ds:schemaRefs>
    <ds:schemaRef ds:uri="http://schemas.microsoft.com/sharepoint/v3/contenttype/forms"/>
  </ds:schemaRefs>
</ds:datastoreItem>
</file>

<file path=customXml/itemProps120.xml><?xml version="1.0" encoding="utf-8"?>
<ds:datastoreItem xmlns:ds="http://schemas.openxmlformats.org/officeDocument/2006/customXml" ds:itemID="{F6F8F9D7-05D6-42A3-8494-DF2CFF990827}">
  <ds:schemaRefs>
    <ds:schemaRef ds:uri="http://schemas.microsoft.com/sharepoint/v3/contenttype/forms"/>
  </ds:schemaRefs>
</ds:datastoreItem>
</file>

<file path=customXml/itemProps121.xml><?xml version="1.0" encoding="utf-8"?>
<ds:datastoreItem xmlns:ds="http://schemas.openxmlformats.org/officeDocument/2006/customXml" ds:itemID="{6812BCF6-DA2B-D140-BB47-8E9A1B16166F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22.xml><?xml version="1.0" encoding="utf-8"?>
<ds:datastoreItem xmlns:ds="http://schemas.openxmlformats.org/officeDocument/2006/customXml" ds:itemID="{4387E00F-8441-4AFF-A611-4DE4BC1DBAF8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23.xml><?xml version="1.0" encoding="utf-8"?>
<ds:datastoreItem xmlns:ds="http://schemas.openxmlformats.org/officeDocument/2006/customXml" ds:itemID="{5C72F6B0-D128-4694-BBC9-6C039DEFCD25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24.xml><?xml version="1.0" encoding="utf-8"?>
<ds:datastoreItem xmlns:ds="http://schemas.openxmlformats.org/officeDocument/2006/customXml" ds:itemID="{FFC6EE03-5869-43F1-8510-4BA23C8BEC37}">
  <ds:schemaRefs>
    <ds:schemaRef ds:uri="http://schemas.microsoft.com/sharepoint/v3/contenttype/forms"/>
  </ds:schemaRefs>
</ds:datastoreItem>
</file>

<file path=customXml/itemProps125.xml><?xml version="1.0" encoding="utf-8"?>
<ds:datastoreItem xmlns:ds="http://schemas.openxmlformats.org/officeDocument/2006/customXml" ds:itemID="{2695D04D-74F0-204E-8466-B6169A343FCA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26.xml><?xml version="1.0" encoding="utf-8"?>
<ds:datastoreItem xmlns:ds="http://schemas.openxmlformats.org/officeDocument/2006/customXml" ds:itemID="{65E75C67-D5F2-A74C-8790-657440F6A128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27.xml><?xml version="1.0" encoding="utf-8"?>
<ds:datastoreItem xmlns:ds="http://schemas.openxmlformats.org/officeDocument/2006/customXml" ds:itemID="{5F8AB2DA-DC33-4149-9435-D643FB355A11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3.xml><?xml version="1.0" encoding="utf-8"?>
<ds:datastoreItem xmlns:ds="http://schemas.openxmlformats.org/officeDocument/2006/customXml" ds:itemID="{0CC654F2-B838-4EB6-A9DB-BCD0795F8F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14.xml><?xml version="1.0" encoding="utf-8"?>
<ds:datastoreItem xmlns:ds="http://schemas.openxmlformats.org/officeDocument/2006/customXml" ds:itemID="{BC792EF2-0B93-449E-A06E-47F59E19559F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15.xml><?xml version="1.0" encoding="utf-8"?>
<ds:datastoreItem xmlns:ds="http://schemas.openxmlformats.org/officeDocument/2006/customXml" ds:itemID="{C5DCA354-1F38-4AA7-B569-ED40F00627F8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6.xml><?xml version="1.0" encoding="utf-8"?>
<ds:datastoreItem xmlns:ds="http://schemas.openxmlformats.org/officeDocument/2006/customXml" ds:itemID="{217CF768-397A-4435-BD6D-A693F722398A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17.xml><?xml version="1.0" encoding="utf-8"?>
<ds:datastoreItem xmlns:ds="http://schemas.openxmlformats.org/officeDocument/2006/customXml" ds:itemID="{AE67561F-7224-8B4C-BA5F-FBEF584287F4}">
  <ds:schemaRefs>
    <ds:schemaRef ds:uri="http://schemas.microsoft.com/sharepoint/v3/contenttype/forms"/>
  </ds:schemaRefs>
</ds:datastoreItem>
</file>

<file path=customXml/itemProps18.xml><?xml version="1.0" encoding="utf-8"?>
<ds:datastoreItem xmlns:ds="http://schemas.openxmlformats.org/officeDocument/2006/customXml" ds:itemID="{C544F9BA-E94A-4BF1-A598-0330A34AC46B}">
  <ds:schemaRefs>
    <ds:schemaRef ds:uri="http://schemas.microsoft.com/sharepoint/v3/contenttype/forms"/>
  </ds:schemaRefs>
</ds:datastoreItem>
</file>

<file path=customXml/itemProps19.xml><?xml version="1.0" encoding="utf-8"?>
<ds:datastoreItem xmlns:ds="http://schemas.openxmlformats.org/officeDocument/2006/customXml" ds:itemID="{E8A6F333-4FEF-4C76-8BDC-7EC740F309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825F3BD-CAF4-459A-82F0-581D8525B3A6}">
  <ds:schemaRefs>
    <ds:schemaRef ds:uri="http://schemas.microsoft.com/sharepoint/v3/contenttype/forms"/>
  </ds:schemaRefs>
</ds:datastoreItem>
</file>

<file path=customXml/itemProps20.xml><?xml version="1.0" encoding="utf-8"?>
<ds:datastoreItem xmlns:ds="http://schemas.openxmlformats.org/officeDocument/2006/customXml" ds:itemID="{F2A30A93-2F8A-451D-8149-AE9B9CB8A589}">
  <ds:schemaRefs>
    <ds:schemaRef ds:uri="http://schemas.microsoft.com/sharepoint/v3/contenttype/forms"/>
  </ds:schemaRefs>
</ds:datastoreItem>
</file>

<file path=customXml/itemProps21.xml><?xml version="1.0" encoding="utf-8"?>
<ds:datastoreItem xmlns:ds="http://schemas.openxmlformats.org/officeDocument/2006/customXml" ds:itemID="{61A0ECCD-5648-4C9A-8238-D685206D77DD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22.xml><?xml version="1.0" encoding="utf-8"?>
<ds:datastoreItem xmlns:ds="http://schemas.openxmlformats.org/officeDocument/2006/customXml" ds:itemID="{624BFE1A-D475-4698-9C8E-A6BC106278FE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23.xml><?xml version="1.0" encoding="utf-8"?>
<ds:datastoreItem xmlns:ds="http://schemas.openxmlformats.org/officeDocument/2006/customXml" ds:itemID="{940A6D5C-5286-1C49-BC62-513720B4D8B3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4.xml><?xml version="1.0" encoding="utf-8"?>
<ds:datastoreItem xmlns:ds="http://schemas.openxmlformats.org/officeDocument/2006/customXml" ds:itemID="{2A8D21B2-ABF1-43C3-9118-D0617C03A754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5.xml><?xml version="1.0" encoding="utf-8"?>
<ds:datastoreItem xmlns:ds="http://schemas.openxmlformats.org/officeDocument/2006/customXml" ds:itemID="{C75D2AFD-AD63-4D60-875B-E32A2D32393D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26.xml><?xml version="1.0" encoding="utf-8"?>
<ds:datastoreItem xmlns:ds="http://schemas.openxmlformats.org/officeDocument/2006/customXml" ds:itemID="{0175F412-EA22-4A4E-A9F2-C6FB107EBA61}">
  <ds:schemaRefs>
    <ds:schemaRef ds:uri="http://schemas.microsoft.com/sharepoint/v3/contenttype/forms"/>
  </ds:schemaRefs>
</ds:datastoreItem>
</file>

<file path=customXml/itemProps27.xml><?xml version="1.0" encoding="utf-8"?>
<ds:datastoreItem xmlns:ds="http://schemas.openxmlformats.org/officeDocument/2006/customXml" ds:itemID="{9A7E5216-3FC5-4D83-A711-A8287FF0C1CB}">
  <ds:schemaRefs>
    <ds:schemaRef ds:uri="http://schemas.microsoft.com/sharepoint/v3/contenttype/forms"/>
  </ds:schemaRefs>
</ds:datastoreItem>
</file>

<file path=customXml/itemProps28.xml><?xml version="1.0" encoding="utf-8"?>
<ds:datastoreItem xmlns:ds="http://schemas.openxmlformats.org/officeDocument/2006/customXml" ds:itemID="{8B88E690-6F20-CE4E-9303-7C4431E1C135}">
  <ds:schemaRefs>
    <ds:schemaRef ds:uri="http://schemas.microsoft.com/sharepoint/v3/contenttype/forms"/>
  </ds:schemaRefs>
</ds:datastoreItem>
</file>

<file path=customXml/itemProps29.xml><?xml version="1.0" encoding="utf-8"?>
<ds:datastoreItem xmlns:ds="http://schemas.openxmlformats.org/officeDocument/2006/customXml" ds:itemID="{6C47F537-BC13-426F-93C2-D37ED2DCC424}">
  <ds:schemaRefs>
    <ds:schemaRef ds:uri="http://www.w3.org/XML/1998/namespace"/>
    <ds:schemaRef ds:uri="7a5c7b56-e316-4a57-b5c6-8ffe0f5f0199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debbc340-c95d-4e48-ba3f-b4055e685177"/>
  </ds:schemaRefs>
</ds:datastoreItem>
</file>

<file path=customXml/itemProps3.xml><?xml version="1.0" encoding="utf-8"?>
<ds:datastoreItem xmlns:ds="http://schemas.openxmlformats.org/officeDocument/2006/customXml" ds:itemID="{A03F5FDF-B148-479E-97DF-933F0382CEE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0.xml><?xml version="1.0" encoding="utf-8"?>
<ds:datastoreItem xmlns:ds="http://schemas.openxmlformats.org/officeDocument/2006/customXml" ds:itemID="{7893007F-4634-4537-BA94-35874B849FC7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31.xml><?xml version="1.0" encoding="utf-8"?>
<ds:datastoreItem xmlns:ds="http://schemas.openxmlformats.org/officeDocument/2006/customXml" ds:itemID="{6C2E0BC1-17EB-49F1-8BE1-296157872C1D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32.xml><?xml version="1.0" encoding="utf-8"?>
<ds:datastoreItem xmlns:ds="http://schemas.openxmlformats.org/officeDocument/2006/customXml" ds:itemID="{C68716DA-DD5F-554B-95A5-DC7492505AF0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33.xml><?xml version="1.0" encoding="utf-8"?>
<ds:datastoreItem xmlns:ds="http://schemas.openxmlformats.org/officeDocument/2006/customXml" ds:itemID="{4ED8E65D-7892-46B2-A993-7CD30475FAD0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4.xml><?xml version="1.0" encoding="utf-8"?>
<ds:datastoreItem xmlns:ds="http://schemas.openxmlformats.org/officeDocument/2006/customXml" ds:itemID="{A651D48B-5F09-974A-8D39-8EACCCE37506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35.xml><?xml version="1.0" encoding="utf-8"?>
<ds:datastoreItem xmlns:ds="http://schemas.openxmlformats.org/officeDocument/2006/customXml" ds:itemID="{6B03EBAC-D9EF-4093-A12B-CFA6FB2E1276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36.xml><?xml version="1.0" encoding="utf-8"?>
<ds:datastoreItem xmlns:ds="http://schemas.openxmlformats.org/officeDocument/2006/customXml" ds:itemID="{3E153AA5-9A60-436B-9B26-A170E65965DA}">
  <ds:schemaRefs>
    <ds:schemaRef ds:uri="http://schemas.microsoft.com/sharepoint/v3/contenttype/forms"/>
  </ds:schemaRefs>
</ds:datastoreItem>
</file>

<file path=customXml/itemProps37.xml><?xml version="1.0" encoding="utf-8"?>
<ds:datastoreItem xmlns:ds="http://schemas.openxmlformats.org/officeDocument/2006/customXml" ds:itemID="{EB021584-E7EC-4BA1-9AA2-0C422D634851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38.xml><?xml version="1.0" encoding="utf-8"?>
<ds:datastoreItem xmlns:ds="http://schemas.openxmlformats.org/officeDocument/2006/customXml" ds:itemID="{AABCEC37-A518-4183-84BA-B2CE66A9C157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39.xml><?xml version="1.0" encoding="utf-8"?>
<ds:datastoreItem xmlns:ds="http://schemas.openxmlformats.org/officeDocument/2006/customXml" ds:itemID="{3B0E2FBB-8458-4A87-92FF-A32062A1DE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54C4BD6-8ADE-47E2-96C3-4C4A06740388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40.xml><?xml version="1.0" encoding="utf-8"?>
<ds:datastoreItem xmlns:ds="http://schemas.openxmlformats.org/officeDocument/2006/customXml" ds:itemID="{8A6512CE-F224-47E6-A8E6-A6C6BEA15923}">
  <ds:schemaRefs>
    <ds:schemaRef ds:uri="http://schemas.microsoft.com/sharepoint/v3/contenttype/forms"/>
  </ds:schemaRefs>
</ds:datastoreItem>
</file>

<file path=customXml/itemProps41.xml><?xml version="1.0" encoding="utf-8"?>
<ds:datastoreItem xmlns:ds="http://schemas.openxmlformats.org/officeDocument/2006/customXml" ds:itemID="{269D7D4B-BF5E-4DAD-B6AC-983C6EDF86E5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2.xml><?xml version="1.0" encoding="utf-8"?>
<ds:datastoreItem xmlns:ds="http://schemas.openxmlformats.org/officeDocument/2006/customXml" ds:itemID="{0A26DAE4-75BD-A042-A69E-8F9A814AB422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43.xml><?xml version="1.0" encoding="utf-8"?>
<ds:datastoreItem xmlns:ds="http://schemas.openxmlformats.org/officeDocument/2006/customXml" ds:itemID="{4804D9A9-FB6C-4C81-B475-D4F924C08DCE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44.xml><?xml version="1.0" encoding="utf-8"?>
<ds:datastoreItem xmlns:ds="http://schemas.openxmlformats.org/officeDocument/2006/customXml" ds:itemID="{87B17B5D-7840-45FF-930B-C6EFCCCBDDE0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45.xml><?xml version="1.0" encoding="utf-8"?>
<ds:datastoreItem xmlns:ds="http://schemas.openxmlformats.org/officeDocument/2006/customXml" ds:itemID="{D378D26D-DF9D-5044-B412-EB6C1B465F44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46.xml><?xml version="1.0" encoding="utf-8"?>
<ds:datastoreItem xmlns:ds="http://schemas.openxmlformats.org/officeDocument/2006/customXml" ds:itemID="{854F8F45-43CA-4E77-BCD0-0D0F5696B944}">
  <ds:schemaRefs>
    <ds:schemaRef ds:uri="http://schemas.microsoft.com/sharepoint/v3/contenttype/forms"/>
  </ds:schemaRefs>
</ds:datastoreItem>
</file>

<file path=customXml/itemProps47.xml><?xml version="1.0" encoding="utf-8"?>
<ds:datastoreItem xmlns:ds="http://schemas.openxmlformats.org/officeDocument/2006/customXml" ds:itemID="{1368509C-FF7D-48EE-ADF6-77EE17E804B6}">
  <ds:schemaRefs>
    <ds:schemaRef ds:uri="http://schemas.microsoft.com/sharepoint/v3/contenttype/forms"/>
  </ds:schemaRefs>
</ds:datastoreItem>
</file>

<file path=customXml/itemProps48.xml><?xml version="1.0" encoding="utf-8"?>
<ds:datastoreItem xmlns:ds="http://schemas.openxmlformats.org/officeDocument/2006/customXml" ds:itemID="{68526AA2-7BE4-4A4B-A0F9-37664A71C052}">
  <ds:schemaRefs>
    <ds:schemaRef ds:uri="http://schemas.microsoft.com/sharepoint/v3/contenttype/forms"/>
  </ds:schemaRefs>
</ds:datastoreItem>
</file>

<file path=customXml/itemProps49.xml><?xml version="1.0" encoding="utf-8"?>
<ds:datastoreItem xmlns:ds="http://schemas.openxmlformats.org/officeDocument/2006/customXml" ds:itemID="{2FA5DC77-AFD2-466D-9CEA-157194B721D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4F08BC49-CB7F-4FA4-82EE-A1EB4C921304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0.xml><?xml version="1.0" encoding="utf-8"?>
<ds:datastoreItem xmlns:ds="http://schemas.openxmlformats.org/officeDocument/2006/customXml" ds:itemID="{F0CAE6C6-A2C6-4E69-8E0F-615F37C3E8C5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51.xml><?xml version="1.0" encoding="utf-8"?>
<ds:datastoreItem xmlns:ds="http://schemas.openxmlformats.org/officeDocument/2006/customXml" ds:itemID="{365B9F60-A6DD-4181-B132-E3C2FA27DBD5}">
  <ds:schemaRefs>
    <ds:schemaRef ds:uri="http://schemas.microsoft.com/sharepoint/v3/contenttype/forms"/>
  </ds:schemaRefs>
</ds:datastoreItem>
</file>

<file path=customXml/itemProps52.xml><?xml version="1.0" encoding="utf-8"?>
<ds:datastoreItem xmlns:ds="http://schemas.openxmlformats.org/officeDocument/2006/customXml" ds:itemID="{DDD5BE09-C91E-417F-BA03-4117C846D5E0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53.xml><?xml version="1.0" encoding="utf-8"?>
<ds:datastoreItem xmlns:ds="http://schemas.openxmlformats.org/officeDocument/2006/customXml" ds:itemID="{285AB4AD-1AFA-4A55-82DC-701915A5BA1E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4.xml><?xml version="1.0" encoding="utf-8"?>
<ds:datastoreItem xmlns:ds="http://schemas.openxmlformats.org/officeDocument/2006/customXml" ds:itemID="{2377EF3D-288B-4F76-9A21-E1C8456E68C4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55.xml><?xml version="1.0" encoding="utf-8"?>
<ds:datastoreItem xmlns:ds="http://schemas.openxmlformats.org/officeDocument/2006/customXml" ds:itemID="{A510D289-A801-44FC-80C2-30887AAEC5F4}">
  <ds:schemaRefs>
    <ds:schemaRef ds:uri="http://schemas.microsoft.com/sharepoint/v3/contenttype/forms"/>
  </ds:schemaRefs>
</ds:datastoreItem>
</file>

<file path=customXml/itemProps56.xml><?xml version="1.0" encoding="utf-8"?>
<ds:datastoreItem xmlns:ds="http://schemas.openxmlformats.org/officeDocument/2006/customXml" ds:itemID="{AB92EA5D-7B9B-3146-B1E8-7ABD0A5B30DA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57.xml><?xml version="1.0" encoding="utf-8"?>
<ds:datastoreItem xmlns:ds="http://schemas.openxmlformats.org/officeDocument/2006/customXml" ds:itemID="{4E5E2D88-3A24-45E3-AA70-C430B0095C16}">
  <ds:schemaRefs>
    <ds:schemaRef ds:uri="http://schemas.microsoft.com/sharepoint/v3/contenttype/forms"/>
  </ds:schemaRefs>
</ds:datastoreItem>
</file>

<file path=customXml/itemProps58.xml><?xml version="1.0" encoding="utf-8"?>
<ds:datastoreItem xmlns:ds="http://schemas.openxmlformats.org/officeDocument/2006/customXml" ds:itemID="{6946188E-9513-4116-93B0-F45959B8B524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59.xml><?xml version="1.0" encoding="utf-8"?>
<ds:datastoreItem xmlns:ds="http://schemas.openxmlformats.org/officeDocument/2006/customXml" ds:itemID="{AB155BE0-4B20-4526-A4B2-6EA3CD3D223E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6.xml><?xml version="1.0" encoding="utf-8"?>
<ds:datastoreItem xmlns:ds="http://schemas.openxmlformats.org/officeDocument/2006/customXml" ds:itemID="{F10BCC1B-BE57-44B9-A603-2664092ABA49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0.xml><?xml version="1.0" encoding="utf-8"?>
<ds:datastoreItem xmlns:ds="http://schemas.openxmlformats.org/officeDocument/2006/customXml" ds:itemID="{F52AD726-9180-4815-B97D-9AE4E6D0D6EA}">
  <ds:schemaRefs>
    <ds:schemaRef ds:uri="http://schemas.microsoft.com/sharepoint/v3/contenttype/forms"/>
  </ds:schemaRefs>
</ds:datastoreItem>
</file>

<file path=customXml/itemProps61.xml><?xml version="1.0" encoding="utf-8"?>
<ds:datastoreItem xmlns:ds="http://schemas.openxmlformats.org/officeDocument/2006/customXml" ds:itemID="{56FB93EE-B4A9-49BC-A8AD-708EC4FC0472}">
  <ds:schemaRefs>
    <ds:schemaRef ds:uri="http://schemas.microsoft.com/sharepoint/v3/contenttype/forms"/>
  </ds:schemaRefs>
</ds:datastoreItem>
</file>

<file path=customXml/itemProps62.xml><?xml version="1.0" encoding="utf-8"?>
<ds:datastoreItem xmlns:ds="http://schemas.openxmlformats.org/officeDocument/2006/customXml" ds:itemID="{2F10D864-AE19-CD4A-A078-6287A53D4590}">
  <ds:schemaRefs>
    <ds:schemaRef ds:uri="http://schemas.microsoft.com/sharepoint/v3/contenttype/forms"/>
  </ds:schemaRefs>
</ds:datastoreItem>
</file>

<file path=customXml/itemProps63.xml><?xml version="1.0" encoding="utf-8"?>
<ds:datastoreItem xmlns:ds="http://schemas.openxmlformats.org/officeDocument/2006/customXml" ds:itemID="{0FBA4CC0-DC98-1544-BD85-D77B4E7F69A6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64.xml><?xml version="1.0" encoding="utf-8"?>
<ds:datastoreItem xmlns:ds="http://schemas.openxmlformats.org/officeDocument/2006/customXml" ds:itemID="{3CD3C66E-B848-4A36-86C6-CA1BD2A7CF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5.xml><?xml version="1.0" encoding="utf-8"?>
<ds:datastoreItem xmlns:ds="http://schemas.openxmlformats.org/officeDocument/2006/customXml" ds:itemID="{27491C7F-35D8-4CDE-8B74-5FE6739AB686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66.xml><?xml version="1.0" encoding="utf-8"?>
<ds:datastoreItem xmlns:ds="http://schemas.openxmlformats.org/officeDocument/2006/customXml" ds:itemID="{AFF7BBB9-DA0E-4CF9-8ACB-CB1757585E89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67.xml><?xml version="1.0" encoding="utf-8"?>
<ds:datastoreItem xmlns:ds="http://schemas.openxmlformats.org/officeDocument/2006/customXml" ds:itemID="{D4912A82-24B8-4B37-AA1A-686E6E85B9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68.xml><?xml version="1.0" encoding="utf-8"?>
<ds:datastoreItem xmlns:ds="http://schemas.openxmlformats.org/officeDocument/2006/customXml" ds:itemID="{5E332E9D-D497-F241-83B4-B29E5D0B4E64}">
  <ds:schemaRefs>
    <ds:schemaRef ds:uri="http://schemas.microsoft.com/sharepoint/v3/contenttype/forms"/>
  </ds:schemaRefs>
</ds:datastoreItem>
</file>

<file path=customXml/itemProps69.xml><?xml version="1.0" encoding="utf-8"?>
<ds:datastoreItem xmlns:ds="http://schemas.openxmlformats.org/officeDocument/2006/customXml" ds:itemID="{D5DE6042-B97F-4989-BCB8-DAA2121DDB0F}">
  <ds:schemaRefs>
    <ds:schemaRef ds:uri="http://schemas.microsoft.com/sharepoint/v3/contenttype/forms"/>
  </ds:schemaRefs>
</ds:datastoreItem>
</file>

<file path=customXml/itemProps7.xml><?xml version="1.0" encoding="utf-8"?>
<ds:datastoreItem xmlns:ds="http://schemas.openxmlformats.org/officeDocument/2006/customXml" ds:itemID="{E55FA167-8708-469F-AE8E-5C2016D4F2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70.xml><?xml version="1.0" encoding="utf-8"?>
<ds:datastoreItem xmlns:ds="http://schemas.openxmlformats.org/officeDocument/2006/customXml" ds:itemID="{C12C1D4B-C0D2-463D-8A5B-95709CBFC744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71.xml><?xml version="1.0" encoding="utf-8"?>
<ds:datastoreItem xmlns:ds="http://schemas.openxmlformats.org/officeDocument/2006/customXml" ds:itemID="{E29D046E-0924-C44B-BB56-07E2F00AD0CA}">
  <ds:schemaRefs>
    <ds:schemaRef ds:uri="http://schemas.microsoft.com/sharepoint/v3/contenttype/forms"/>
  </ds:schemaRefs>
</ds:datastoreItem>
</file>

<file path=customXml/itemProps72.xml><?xml version="1.0" encoding="utf-8"?>
<ds:datastoreItem xmlns:ds="http://schemas.openxmlformats.org/officeDocument/2006/customXml" ds:itemID="{B399B502-69A6-41A8-9DA5-0D7888B4AA74}">
  <ds:schemaRefs>
    <ds:schemaRef ds:uri="http://schemas.microsoft.com/sharepoint/v3/contenttype/forms"/>
  </ds:schemaRefs>
</ds:datastoreItem>
</file>

<file path=customXml/itemProps73.xml><?xml version="1.0" encoding="utf-8"?>
<ds:datastoreItem xmlns:ds="http://schemas.openxmlformats.org/officeDocument/2006/customXml" ds:itemID="{45C83A32-42B0-4C46-A527-A53160D537B7}">
  <ds:schemaRefs>
    <ds:schemaRef ds:uri="http://schemas.microsoft.com/sharepoint/v3/contenttype/forms"/>
  </ds:schemaRefs>
</ds:datastoreItem>
</file>

<file path=customXml/itemProps74.xml><?xml version="1.0" encoding="utf-8"?>
<ds:datastoreItem xmlns:ds="http://schemas.openxmlformats.org/officeDocument/2006/customXml" ds:itemID="{3014CEE5-D7DD-4374-AF5A-AD59BD16E5D5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75.xml><?xml version="1.0" encoding="utf-8"?>
<ds:datastoreItem xmlns:ds="http://schemas.openxmlformats.org/officeDocument/2006/customXml" ds:itemID="{4472170A-2F95-4A2E-87BF-E266F33913C1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76.xml><?xml version="1.0" encoding="utf-8"?>
<ds:datastoreItem xmlns:ds="http://schemas.openxmlformats.org/officeDocument/2006/customXml" ds:itemID="{BBE7159E-9B32-2642-97F0-B24ED723150C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77.xml><?xml version="1.0" encoding="utf-8"?>
<ds:datastoreItem xmlns:ds="http://schemas.openxmlformats.org/officeDocument/2006/customXml" ds:itemID="{5FAA5D15-255F-430B-9C4C-D2DE745EBE7B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78.xml><?xml version="1.0" encoding="utf-8"?>
<ds:datastoreItem xmlns:ds="http://schemas.openxmlformats.org/officeDocument/2006/customXml" ds:itemID="{9E9B0575-6F43-48B7-9709-E068EFC3215B}">
  <ds:schemaRefs>
    <ds:schemaRef ds:uri="http://schemas.microsoft.com/sharepoint/v3/contenttype/forms"/>
  </ds:schemaRefs>
</ds:datastoreItem>
</file>

<file path=customXml/itemProps79.xml><?xml version="1.0" encoding="utf-8"?>
<ds:datastoreItem xmlns:ds="http://schemas.openxmlformats.org/officeDocument/2006/customXml" ds:itemID="{DF7A79C7-C993-6D42-9B41-2CD2853051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8.xml><?xml version="1.0" encoding="utf-8"?>
<ds:datastoreItem xmlns:ds="http://schemas.openxmlformats.org/officeDocument/2006/customXml" ds:itemID="{A3DE3A3E-9260-4481-8255-C84DB21AF158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80.xml><?xml version="1.0" encoding="utf-8"?>
<ds:datastoreItem xmlns:ds="http://schemas.openxmlformats.org/officeDocument/2006/customXml" ds:itemID="{F15ACFC9-4D09-440E-B3AF-7EF25D5F114F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81.xml><?xml version="1.0" encoding="utf-8"?>
<ds:datastoreItem xmlns:ds="http://schemas.openxmlformats.org/officeDocument/2006/customXml" ds:itemID="{CD6267FF-EB70-CD47-911F-A27D9F7A0985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2.xml><?xml version="1.0" encoding="utf-8"?>
<ds:datastoreItem xmlns:ds="http://schemas.openxmlformats.org/officeDocument/2006/customXml" ds:itemID="{A2CA15E6-137B-4E76-9E37-A2D723DA7432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83.xml><?xml version="1.0" encoding="utf-8"?>
<ds:datastoreItem xmlns:ds="http://schemas.openxmlformats.org/officeDocument/2006/customXml" ds:itemID="{21A3D549-DBE2-4B71-8032-8F6051F64CB7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84.xml><?xml version="1.0" encoding="utf-8"?>
<ds:datastoreItem xmlns:ds="http://schemas.openxmlformats.org/officeDocument/2006/customXml" ds:itemID="{4B0402A9-9F6B-45A8-B44C-637079DCF3D0}">
  <ds:schemaRefs>
    <ds:schemaRef ds:uri="http://schemas.microsoft.com/sharepoint/v3/contenttype/forms"/>
  </ds:schemaRefs>
</ds:datastoreItem>
</file>

<file path=customXml/itemProps85.xml><?xml version="1.0" encoding="utf-8"?>
<ds:datastoreItem xmlns:ds="http://schemas.openxmlformats.org/officeDocument/2006/customXml" ds:itemID="{6F1AAEE8-4FF9-41A6-867C-AC9DE18D2C41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86.xml><?xml version="1.0" encoding="utf-8"?>
<ds:datastoreItem xmlns:ds="http://schemas.openxmlformats.org/officeDocument/2006/customXml" ds:itemID="{044C41DF-0BE9-4838-845B-4949364F3391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87.xml><?xml version="1.0" encoding="utf-8"?>
<ds:datastoreItem xmlns:ds="http://schemas.openxmlformats.org/officeDocument/2006/customXml" ds:itemID="{E06B334E-2422-453D-89A5-BADD0F470FCF}">
  <ds:schemaRefs>
    <ds:schemaRef ds:uri="http://schemas.microsoft.com/sharepoint/v3/contenttype/forms"/>
  </ds:schemaRefs>
</ds:datastoreItem>
</file>

<file path=customXml/itemProps88.xml><?xml version="1.0" encoding="utf-8"?>
<ds:datastoreItem xmlns:ds="http://schemas.openxmlformats.org/officeDocument/2006/customXml" ds:itemID="{517C0F1A-47C2-4F5D-BD41-C5C79D7761F7}">
  <ds:schemaRefs>
    <ds:schemaRef ds:uri="http://schemas.microsoft.com/sharepoint/v3/contenttype/forms"/>
  </ds:schemaRefs>
</ds:datastoreItem>
</file>

<file path=customXml/itemProps89.xml><?xml version="1.0" encoding="utf-8"?>
<ds:datastoreItem xmlns:ds="http://schemas.openxmlformats.org/officeDocument/2006/customXml" ds:itemID="{A91B08B0-63A2-475A-B3EC-811B9961CAF9}">
  <ds:schemaRefs>
    <ds:schemaRef ds:uri="http://schemas.microsoft.com/sharepoint/v3/contenttype/forms"/>
  </ds:schemaRefs>
</ds:datastoreItem>
</file>

<file path=customXml/itemProps9.xml><?xml version="1.0" encoding="utf-8"?>
<ds:datastoreItem xmlns:ds="http://schemas.openxmlformats.org/officeDocument/2006/customXml" ds:itemID="{32FF87E0-E886-7541-BC51-E5555F4BCE20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90.xml><?xml version="1.0" encoding="utf-8"?>
<ds:datastoreItem xmlns:ds="http://schemas.openxmlformats.org/officeDocument/2006/customXml" ds:itemID="{82A422FD-AFDE-1C4D-8BDE-E6C2F41F1056}">
  <ds:schemaRefs>
    <ds:schemaRef ds:uri="http://schemas.microsoft.com/sharepoint/v3/contenttype/forms"/>
  </ds:schemaRefs>
</ds:datastoreItem>
</file>

<file path=customXml/itemProps91.xml><?xml version="1.0" encoding="utf-8"?>
<ds:datastoreItem xmlns:ds="http://schemas.openxmlformats.org/officeDocument/2006/customXml" ds:itemID="{2553D5AC-EEF4-2647-8077-F4A881354E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2.xml><?xml version="1.0" encoding="utf-8"?>
<ds:datastoreItem xmlns:ds="http://schemas.openxmlformats.org/officeDocument/2006/customXml" ds:itemID="{364A176E-5EB9-EF4E-9FFD-B9AC8B10075E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93.xml><?xml version="1.0" encoding="utf-8"?>
<ds:datastoreItem xmlns:ds="http://schemas.openxmlformats.org/officeDocument/2006/customXml" ds:itemID="{47EE70D3-7E13-452B-AE39-EFAFB85E17AC}">
  <ds:schemaRefs>
    <ds:schemaRef ds:uri="a05b97fe-eb1b-4e95-9b89-c25654218df1"/>
    <ds:schemaRef ds:uri="http://www.w3.org/XML/1998/namespace"/>
    <ds:schemaRef ds:uri="36e77f33-d518-4cb8-8ec7-83ce8a168dbc"/>
    <ds:schemaRef ds:uri="http://schemas.microsoft.com/office/2006/metadata/propertie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terms/"/>
    <ds:schemaRef ds:uri="http://www.w3.org/2001/XMLSchema-instance"/>
    <ds:schemaRef ds:uri="debbc340-c95d-4e48-ba3f-b4055e685177"/>
    <ds:schemaRef ds:uri="7a5c7b56-e316-4a57-b5c6-8ffe0f5f0199"/>
  </ds:schemaRefs>
</ds:datastoreItem>
</file>

<file path=customXml/itemProps94.xml><?xml version="1.0" encoding="utf-8"?>
<ds:datastoreItem xmlns:ds="http://schemas.openxmlformats.org/officeDocument/2006/customXml" ds:itemID="{A2414A3D-C2BD-46B0-B32C-3DD342184F4F}">
  <ds:schemaRefs>
    <ds:schemaRef ds:uri="7a5c7b56-e316-4a57-b5c6-8ffe0f5f0199"/>
    <ds:schemaRef ds:uri="debbc340-c95d-4e48-ba3f-b4055e68517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95.xml><?xml version="1.0" encoding="utf-8"?>
<ds:datastoreItem xmlns:ds="http://schemas.openxmlformats.org/officeDocument/2006/customXml" ds:itemID="{514F84A2-7FC3-4D4F-9089-D8E21AEF20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5c7b56-e316-4a57-b5c6-8ffe0f5f0199"/>
    <ds:schemaRef ds:uri="debbc340-c95d-4e48-ba3f-b4055e6851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6.xml><?xml version="1.0" encoding="utf-8"?>
<ds:datastoreItem xmlns:ds="http://schemas.openxmlformats.org/officeDocument/2006/customXml" ds:itemID="{EA9858CE-24AD-43DF-81B1-2AD0F1526EFA}">
  <ds:schemaRefs>
    <ds:schemaRef ds:uri="http://schemas.microsoft.com/sharepoint/v3/contenttype/forms"/>
  </ds:schemaRefs>
</ds:datastoreItem>
</file>

<file path=customXml/itemProps97.xml><?xml version="1.0" encoding="utf-8"?>
<ds:datastoreItem xmlns:ds="http://schemas.openxmlformats.org/officeDocument/2006/customXml" ds:itemID="{0319E9CE-735C-4FB8-A08C-733724C8BEB3}">
  <ds:schemaRefs>
    <ds:schemaRef ds:uri="36e77f33-d518-4cb8-8ec7-83ce8a168dbc"/>
    <ds:schemaRef ds:uri="7a5c7b56-e316-4a57-b5c6-8ffe0f5f0199"/>
    <ds:schemaRef ds:uri="a05b97fe-eb1b-4e95-9b89-c25654218df1"/>
    <ds:schemaRef ds:uri="debbc340-c95d-4e48-ba3f-b4055e6851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2001/XMLSchema-instance"/>
    <ds:schemaRef ds:uri="http://www.w3.org/XML/1998/namespace"/>
  </ds:schemaRefs>
</ds:datastoreItem>
</file>

<file path=customXml/itemProps98.xml><?xml version="1.0" encoding="utf-8"?>
<ds:datastoreItem xmlns:ds="http://schemas.openxmlformats.org/officeDocument/2006/customXml" ds:itemID="{1587F153-4939-504E-AD6E-B3F6C61480C3}">
  <ds:schemaRefs>
    <ds:schemaRef ds:uri="http://schemas.microsoft.com/sharepoint/v3/contenttype/forms"/>
  </ds:schemaRefs>
</ds:datastoreItem>
</file>

<file path=customXml/itemProps99.xml><?xml version="1.0" encoding="utf-8"?>
<ds:datastoreItem xmlns:ds="http://schemas.openxmlformats.org/officeDocument/2006/customXml" ds:itemID="{806BC4CD-2143-4E79-93F7-1471000775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1348</Words>
  <Application>Microsoft Office PowerPoint</Application>
  <PresentationFormat>Breitbild</PresentationFormat>
  <Paragraphs>217</Paragraphs>
  <Slides>31</Slides>
  <Notes>18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5</vt:i4>
      </vt:variant>
      <vt:variant>
        <vt:lpstr>Folientitel</vt:lpstr>
      </vt:variant>
      <vt:variant>
        <vt:i4>31</vt:i4>
      </vt:variant>
    </vt:vector>
  </HeadingPairs>
  <TitlesOfParts>
    <vt:vector size="43" baseType="lpstr">
      <vt:lpstr>Aptos</vt:lpstr>
      <vt:lpstr>Arial</vt:lpstr>
      <vt:lpstr>Arial Black</vt:lpstr>
      <vt:lpstr>Calibri</vt:lpstr>
      <vt:lpstr>Calibri Light</vt:lpstr>
      <vt:lpstr>P22 Underground Pro Light</vt:lpstr>
      <vt:lpstr>Symbol</vt:lpstr>
      <vt:lpstr>1_Office</vt:lpstr>
      <vt:lpstr>2_Office</vt:lpstr>
      <vt:lpstr>4_Office</vt:lpstr>
      <vt:lpstr>3_Office</vt:lpstr>
      <vt:lpstr>Office Theme</vt:lpstr>
      <vt:lpstr>PowerPoint-Präsentation</vt:lpstr>
      <vt:lpstr>PowerPoint-Präsentation</vt:lpstr>
      <vt:lpstr>Wer bist Du? (Name, Unternehmung und Rolle)   Teilt ein # – Wie nutzt Du «KI» im Berufsalltag hauptsächlich?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Was hat dir gefallen und  was nimmst du für dich mit?</vt:lpstr>
      <vt:lpstr>PowerPoint-Präsentation</vt:lpstr>
      <vt:lpstr>Hast du Themenwünsche?  Gib sie uns gerne via QR-Code durch!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Hans Rupli</dc:creator>
  <cp:lastModifiedBy>Michael Hasler</cp:lastModifiedBy>
  <cp:revision>11</cp:revision>
  <dcterms:created xsi:type="dcterms:W3CDTF">2025-11-04T13:13:34Z</dcterms:created>
  <dcterms:modified xsi:type="dcterms:W3CDTF">2026-06-09T13:32:42Z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0x010100D27145EC29003C478BD636C7125801D6</vt:lpwstr>
  </property>
</Properties>
</file>